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Montserrat" panose="020F0502020204030204" pitchFamily="2" charset="0"/>
      <p:regular r:id="rId23"/>
      <p:bold r:id="rId24"/>
      <p:italic r:id="rId25"/>
      <p:boldItalic r:id="rId26"/>
    </p:embeddedFont>
    <p:embeddedFont>
      <p:font typeface="Montserrat Light" panose="020F0502020204030204"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a6f01ee8e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a6f01ee8e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aec0f2248c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aec0f2248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aec0f2248c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aec0f2248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aec0f2248c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aec0f2248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aec0f2248c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aec0f2248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aec0f2248c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aec0f2248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aec0f2248c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aec0f2248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aec0f2248c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aec0f2248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aec0f2248c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aec0f2248c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aec0f2248c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aec0f2248c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aec0f2248c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aec0f2248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62b6ba15d7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62b6ba15d7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831f6871e1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831f6871e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aec0f2248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aec0f2248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aec0f2248c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aec0f2248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aec0f2248c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aec0f2248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aec0f2248c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aec0f2248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aec0f2248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aec0f2248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aec0f2248c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aec0f2248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aec0f2248c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aec0f2248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741407"/>
            <a:ext cx="9144003" cy="2402087"/>
          </a:xfrm>
          <a:prstGeom prst="rect">
            <a:avLst/>
          </a:prstGeom>
          <a:noFill/>
          <a:ln>
            <a:noFill/>
          </a:ln>
        </p:spPr>
      </p:pic>
      <p:sp>
        <p:nvSpPr>
          <p:cNvPr id="11" name="Google Shape;11;p2"/>
          <p:cNvSpPr txBox="1">
            <a:spLocks noGrp="1"/>
          </p:cNvSpPr>
          <p:nvPr>
            <p:ph type="ctrTitle"/>
          </p:nvPr>
        </p:nvSpPr>
        <p:spPr>
          <a:xfrm>
            <a:off x="2776576" y="2263375"/>
            <a:ext cx="6429900" cy="20526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800"/>
              <a:buFont typeface="Montserrat Light"/>
              <a:buNone/>
              <a:defRPr sz="3800" b="0">
                <a:solidFill>
                  <a:schemeClr val="lt1"/>
                </a:solidFill>
                <a:latin typeface="Montserrat Light"/>
                <a:ea typeface="Montserrat Light"/>
                <a:cs typeface="Montserrat Light"/>
                <a:sym typeface="Montserrat Light"/>
              </a:defRPr>
            </a:lvl1pPr>
            <a:lvl2pPr lvl="1">
              <a:spcBef>
                <a:spcPts val="0"/>
              </a:spcBef>
              <a:spcAft>
                <a:spcPts val="0"/>
              </a:spcAft>
              <a:buSzPts val="3800"/>
              <a:buFont typeface="Montserrat Light"/>
              <a:buNone/>
              <a:defRPr sz="3800">
                <a:latin typeface="Montserrat Light"/>
                <a:ea typeface="Montserrat Light"/>
                <a:cs typeface="Montserrat Light"/>
                <a:sym typeface="Montserrat Light"/>
              </a:defRPr>
            </a:lvl2pPr>
            <a:lvl3pPr lvl="2">
              <a:spcBef>
                <a:spcPts val="0"/>
              </a:spcBef>
              <a:spcAft>
                <a:spcPts val="0"/>
              </a:spcAft>
              <a:buSzPts val="3800"/>
              <a:buFont typeface="Montserrat Light"/>
              <a:buNone/>
              <a:defRPr sz="3800">
                <a:latin typeface="Montserrat Light"/>
                <a:ea typeface="Montserrat Light"/>
                <a:cs typeface="Montserrat Light"/>
                <a:sym typeface="Montserrat Light"/>
              </a:defRPr>
            </a:lvl3pPr>
            <a:lvl4pPr lvl="3">
              <a:spcBef>
                <a:spcPts val="0"/>
              </a:spcBef>
              <a:spcAft>
                <a:spcPts val="0"/>
              </a:spcAft>
              <a:buSzPts val="3800"/>
              <a:buFont typeface="Montserrat Light"/>
              <a:buNone/>
              <a:defRPr sz="3800">
                <a:latin typeface="Montserrat Light"/>
                <a:ea typeface="Montserrat Light"/>
                <a:cs typeface="Montserrat Light"/>
                <a:sym typeface="Montserrat Light"/>
              </a:defRPr>
            </a:lvl4pPr>
            <a:lvl5pPr lvl="4">
              <a:spcBef>
                <a:spcPts val="0"/>
              </a:spcBef>
              <a:spcAft>
                <a:spcPts val="0"/>
              </a:spcAft>
              <a:buSzPts val="3800"/>
              <a:buFont typeface="Montserrat Light"/>
              <a:buNone/>
              <a:defRPr sz="3800">
                <a:latin typeface="Montserrat Light"/>
                <a:ea typeface="Montserrat Light"/>
                <a:cs typeface="Montserrat Light"/>
                <a:sym typeface="Montserrat Light"/>
              </a:defRPr>
            </a:lvl5pPr>
            <a:lvl6pPr lvl="5">
              <a:spcBef>
                <a:spcPts val="0"/>
              </a:spcBef>
              <a:spcAft>
                <a:spcPts val="0"/>
              </a:spcAft>
              <a:buSzPts val="3800"/>
              <a:buFont typeface="Montserrat Light"/>
              <a:buNone/>
              <a:defRPr sz="3800">
                <a:latin typeface="Montserrat Light"/>
                <a:ea typeface="Montserrat Light"/>
                <a:cs typeface="Montserrat Light"/>
                <a:sym typeface="Montserrat Light"/>
              </a:defRPr>
            </a:lvl6pPr>
            <a:lvl7pPr lvl="6">
              <a:spcBef>
                <a:spcPts val="0"/>
              </a:spcBef>
              <a:spcAft>
                <a:spcPts val="0"/>
              </a:spcAft>
              <a:buSzPts val="3800"/>
              <a:buFont typeface="Montserrat Light"/>
              <a:buNone/>
              <a:defRPr sz="3800">
                <a:latin typeface="Montserrat Light"/>
                <a:ea typeface="Montserrat Light"/>
                <a:cs typeface="Montserrat Light"/>
                <a:sym typeface="Montserrat Light"/>
              </a:defRPr>
            </a:lvl7pPr>
            <a:lvl8pPr lvl="7">
              <a:spcBef>
                <a:spcPts val="0"/>
              </a:spcBef>
              <a:spcAft>
                <a:spcPts val="0"/>
              </a:spcAft>
              <a:buSzPts val="3800"/>
              <a:buFont typeface="Montserrat Light"/>
              <a:buNone/>
              <a:defRPr sz="3800">
                <a:latin typeface="Montserrat Light"/>
                <a:ea typeface="Montserrat Light"/>
                <a:cs typeface="Montserrat Light"/>
                <a:sym typeface="Montserrat Light"/>
              </a:defRPr>
            </a:lvl8pPr>
            <a:lvl9pPr lvl="8">
              <a:spcBef>
                <a:spcPts val="0"/>
              </a:spcBef>
              <a:spcAft>
                <a:spcPts val="0"/>
              </a:spcAft>
              <a:buSzPts val="3800"/>
              <a:buFont typeface="Montserrat Light"/>
              <a:buNone/>
              <a:defRPr sz="3800">
                <a:latin typeface="Montserrat Light"/>
                <a:ea typeface="Montserrat Light"/>
                <a:cs typeface="Montserrat Light"/>
                <a:sym typeface="Montserrat Light"/>
              </a:defRPr>
            </a:lvl9pPr>
          </a:lstStyle>
          <a:p>
            <a:endParaRPr/>
          </a:p>
        </p:txBody>
      </p:sp>
      <p:sp>
        <p:nvSpPr>
          <p:cNvPr id="12" name="Google Shape;12;p2"/>
          <p:cNvSpPr txBox="1">
            <a:spLocks noGrp="1"/>
          </p:cNvSpPr>
          <p:nvPr>
            <p:ph type="subTitle" idx="1"/>
          </p:nvPr>
        </p:nvSpPr>
        <p:spPr>
          <a:xfrm>
            <a:off x="2776575" y="4187800"/>
            <a:ext cx="6078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000"/>
              <a:buFont typeface="Montserrat"/>
              <a:buNone/>
              <a:defRPr sz="2000">
                <a:solidFill>
                  <a:schemeClr val="lt1"/>
                </a:solidFill>
                <a:latin typeface="Montserrat"/>
                <a:ea typeface="Montserrat"/>
                <a:cs typeface="Montserrat"/>
                <a:sym typeface="Montserrat"/>
              </a:defRPr>
            </a:lvl1pPr>
            <a:lvl2pPr lvl="1">
              <a:lnSpc>
                <a:spcPct val="100000"/>
              </a:lnSpc>
              <a:spcBef>
                <a:spcPts val="0"/>
              </a:spcBef>
              <a:spcAft>
                <a:spcPts val="0"/>
              </a:spcAft>
              <a:buSzPts val="2800"/>
              <a:buFont typeface="Montserrat"/>
              <a:buNone/>
              <a:defRPr sz="2800">
                <a:latin typeface="Montserrat"/>
                <a:ea typeface="Montserrat"/>
                <a:cs typeface="Montserrat"/>
                <a:sym typeface="Montserrat"/>
              </a:defRPr>
            </a:lvl2pPr>
            <a:lvl3pPr lvl="2">
              <a:lnSpc>
                <a:spcPct val="100000"/>
              </a:lnSpc>
              <a:spcBef>
                <a:spcPts val="0"/>
              </a:spcBef>
              <a:spcAft>
                <a:spcPts val="0"/>
              </a:spcAft>
              <a:buSzPts val="2800"/>
              <a:buFont typeface="Montserrat"/>
              <a:buNone/>
              <a:defRPr sz="2800">
                <a:latin typeface="Montserrat"/>
                <a:ea typeface="Montserrat"/>
                <a:cs typeface="Montserrat"/>
                <a:sym typeface="Montserrat"/>
              </a:defRPr>
            </a:lvl3pPr>
            <a:lvl4pPr lvl="3">
              <a:lnSpc>
                <a:spcPct val="100000"/>
              </a:lnSpc>
              <a:spcBef>
                <a:spcPts val="0"/>
              </a:spcBef>
              <a:spcAft>
                <a:spcPts val="0"/>
              </a:spcAft>
              <a:buSzPts val="2800"/>
              <a:buFont typeface="Montserrat"/>
              <a:buNone/>
              <a:defRPr sz="2800">
                <a:latin typeface="Montserrat"/>
                <a:ea typeface="Montserrat"/>
                <a:cs typeface="Montserrat"/>
                <a:sym typeface="Montserrat"/>
              </a:defRPr>
            </a:lvl4pPr>
            <a:lvl5pPr lvl="4">
              <a:lnSpc>
                <a:spcPct val="100000"/>
              </a:lnSpc>
              <a:spcBef>
                <a:spcPts val="0"/>
              </a:spcBef>
              <a:spcAft>
                <a:spcPts val="0"/>
              </a:spcAft>
              <a:buSzPts val="2800"/>
              <a:buFont typeface="Montserrat"/>
              <a:buNone/>
              <a:defRPr sz="2800">
                <a:latin typeface="Montserrat"/>
                <a:ea typeface="Montserrat"/>
                <a:cs typeface="Montserrat"/>
                <a:sym typeface="Montserrat"/>
              </a:defRPr>
            </a:lvl5pPr>
            <a:lvl6pPr lvl="5">
              <a:lnSpc>
                <a:spcPct val="100000"/>
              </a:lnSpc>
              <a:spcBef>
                <a:spcPts val="0"/>
              </a:spcBef>
              <a:spcAft>
                <a:spcPts val="0"/>
              </a:spcAft>
              <a:buSzPts val="2800"/>
              <a:buFont typeface="Montserrat"/>
              <a:buNone/>
              <a:defRPr sz="2800">
                <a:latin typeface="Montserrat"/>
                <a:ea typeface="Montserrat"/>
                <a:cs typeface="Montserrat"/>
                <a:sym typeface="Montserrat"/>
              </a:defRPr>
            </a:lvl6pPr>
            <a:lvl7pPr lvl="6">
              <a:lnSpc>
                <a:spcPct val="100000"/>
              </a:lnSpc>
              <a:spcBef>
                <a:spcPts val="0"/>
              </a:spcBef>
              <a:spcAft>
                <a:spcPts val="0"/>
              </a:spcAft>
              <a:buSzPts val="2800"/>
              <a:buFont typeface="Montserrat"/>
              <a:buNone/>
              <a:defRPr sz="2800">
                <a:latin typeface="Montserrat"/>
                <a:ea typeface="Montserrat"/>
                <a:cs typeface="Montserrat"/>
                <a:sym typeface="Montserrat"/>
              </a:defRPr>
            </a:lvl7pPr>
            <a:lvl8pPr lvl="7">
              <a:lnSpc>
                <a:spcPct val="100000"/>
              </a:lnSpc>
              <a:spcBef>
                <a:spcPts val="0"/>
              </a:spcBef>
              <a:spcAft>
                <a:spcPts val="0"/>
              </a:spcAft>
              <a:buSzPts val="2800"/>
              <a:buFont typeface="Montserrat"/>
              <a:buNone/>
              <a:defRPr sz="2800">
                <a:latin typeface="Montserrat"/>
                <a:ea typeface="Montserrat"/>
                <a:cs typeface="Montserrat"/>
                <a:sym typeface="Montserrat"/>
              </a:defRPr>
            </a:lvl8pPr>
            <a:lvl9pPr lvl="8">
              <a:lnSpc>
                <a:spcPct val="100000"/>
              </a:lnSpc>
              <a:spcBef>
                <a:spcPts val="0"/>
              </a:spcBef>
              <a:spcAft>
                <a:spcPts val="0"/>
              </a:spcAft>
              <a:buSzPts val="2800"/>
              <a:buFont typeface="Montserrat"/>
              <a:buNone/>
              <a:defRPr sz="2800">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sp>
        <p:nvSpPr>
          <p:cNvPr id="69" name="Google Shape;69;p11"/>
          <p:cNvSpPr/>
          <p:nvPr/>
        </p:nvSpPr>
        <p:spPr>
          <a:xfrm>
            <a:off x="-10450" y="-31325"/>
            <a:ext cx="4553700" cy="5174700"/>
          </a:xfrm>
          <a:prstGeom prst="rect">
            <a:avLst/>
          </a:prstGeom>
          <a:solidFill>
            <a:srgbClr val="005B3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70" name="Google Shape;70;p11"/>
          <p:cNvSpPr txBox="1">
            <a:spLocks noGrp="1"/>
          </p:cNvSpPr>
          <p:nvPr>
            <p:ph type="title"/>
          </p:nvPr>
        </p:nvSpPr>
        <p:spPr>
          <a:xfrm>
            <a:off x="265500" y="9283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4200"/>
              <a:buNone/>
              <a:defRPr sz="4200">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1" name="Google Shape;71;p11"/>
          <p:cNvSpPr txBox="1">
            <a:spLocks noGrp="1"/>
          </p:cNvSpPr>
          <p:nvPr>
            <p:ph type="subTitle" idx="1"/>
          </p:nvPr>
        </p:nvSpPr>
        <p:spPr>
          <a:xfrm>
            <a:off x="265500" y="2422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2" name="Google Shape;72;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3" name="Google Shape;7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1"/>
          <p:cNvPicPr preferRelativeResize="0"/>
          <p:nvPr/>
        </p:nvPicPr>
        <p:blipFill rotWithShape="1">
          <a:blip r:embed="rId2">
            <a:alphaModFix/>
          </a:blip>
          <a:srcRect l="29418"/>
          <a:stretch/>
        </p:blipFill>
        <p:spPr>
          <a:xfrm>
            <a:off x="-10449" y="3297325"/>
            <a:ext cx="4553702" cy="1846049"/>
          </a:xfrm>
          <a:prstGeom prst="rect">
            <a:avLst/>
          </a:prstGeom>
          <a:noFill/>
          <a:ln>
            <a:noFill/>
          </a:ln>
        </p:spPr>
      </p:pic>
      <p:pic>
        <p:nvPicPr>
          <p:cNvPr id="75" name="Google Shape;75;p11"/>
          <p:cNvPicPr preferRelativeResize="0"/>
          <p:nvPr/>
        </p:nvPicPr>
        <p:blipFill>
          <a:blip r:embed="rId3">
            <a:alphaModFix/>
          </a:blip>
          <a:stretch>
            <a:fillRect/>
          </a:stretch>
        </p:blipFill>
        <p:spPr>
          <a:xfrm>
            <a:off x="7546400" y="3676525"/>
            <a:ext cx="1619249" cy="161924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78" name="Google Shape;7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12"/>
          <p:cNvSpPr>
            <a:spLocks noGrp="1"/>
          </p:cNvSpPr>
          <p:nvPr>
            <p:ph type="pic" idx="2"/>
          </p:nvPr>
        </p:nvSpPr>
        <p:spPr>
          <a:xfrm>
            <a:off x="-75" y="-38700"/>
            <a:ext cx="9144000" cy="4269300"/>
          </a:xfrm>
          <a:prstGeom prst="rect">
            <a:avLst/>
          </a:prstGeom>
          <a:noFill/>
          <a:ln>
            <a:noFill/>
          </a:ln>
        </p:spPr>
      </p:sp>
      <p:pic>
        <p:nvPicPr>
          <p:cNvPr id="80" name="Google Shape;80;p12"/>
          <p:cNvPicPr preferRelativeResize="0"/>
          <p:nvPr/>
        </p:nvPicPr>
        <p:blipFill rotWithShape="1">
          <a:blip r:embed="rId2">
            <a:alphaModFix/>
          </a:blip>
          <a:srcRect t="38119" b="46888"/>
          <a:stretch/>
        </p:blipFill>
        <p:spPr>
          <a:xfrm>
            <a:off x="0" y="4783370"/>
            <a:ext cx="9144003" cy="360125"/>
          </a:xfrm>
          <a:prstGeom prst="rect">
            <a:avLst/>
          </a:prstGeom>
          <a:noFill/>
          <a:ln>
            <a:noFill/>
          </a:ln>
        </p:spPr>
      </p:pic>
      <p:pic>
        <p:nvPicPr>
          <p:cNvPr id="81" name="Google Shape;81;p12"/>
          <p:cNvPicPr preferRelativeResize="0"/>
          <p:nvPr/>
        </p:nvPicPr>
        <p:blipFill>
          <a:blip r:embed="rId3">
            <a:alphaModFix/>
          </a:blip>
          <a:stretch>
            <a:fillRect/>
          </a:stretch>
        </p:blipFill>
        <p:spPr>
          <a:xfrm>
            <a:off x="8022925" y="4000650"/>
            <a:ext cx="1295125" cy="12951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title" hasCustomPrompt="1"/>
          </p:nvPr>
        </p:nvSpPr>
        <p:spPr>
          <a:xfrm>
            <a:off x="632600" y="401550"/>
            <a:ext cx="3973200" cy="1963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2000"/>
              <a:buNone/>
              <a:defRPr sz="12000">
                <a:solidFill>
                  <a:schemeClr val="lt1"/>
                </a:solidFill>
              </a:defRPr>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84" name="Google Shape;84;p13"/>
          <p:cNvSpPr txBox="1">
            <a:spLocks noGrp="1"/>
          </p:cNvSpPr>
          <p:nvPr>
            <p:ph type="body" idx="1"/>
          </p:nvPr>
        </p:nvSpPr>
        <p:spPr>
          <a:xfrm>
            <a:off x="632600" y="2304125"/>
            <a:ext cx="4221300" cy="1300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85" name="Google Shape;8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C1B39E"/>
                </a:solidFill>
              </a:defRPr>
            </a:lvl1pPr>
            <a:lvl2pPr lvl="1">
              <a:buNone/>
              <a:defRPr>
                <a:solidFill>
                  <a:srgbClr val="C1B39E"/>
                </a:solidFill>
              </a:defRPr>
            </a:lvl2pPr>
            <a:lvl3pPr lvl="2">
              <a:buNone/>
              <a:defRPr>
                <a:solidFill>
                  <a:srgbClr val="C1B39E"/>
                </a:solidFill>
              </a:defRPr>
            </a:lvl3pPr>
            <a:lvl4pPr lvl="3">
              <a:buNone/>
              <a:defRPr>
                <a:solidFill>
                  <a:srgbClr val="C1B39E"/>
                </a:solidFill>
              </a:defRPr>
            </a:lvl4pPr>
            <a:lvl5pPr lvl="4">
              <a:buNone/>
              <a:defRPr>
                <a:solidFill>
                  <a:srgbClr val="C1B39E"/>
                </a:solidFill>
              </a:defRPr>
            </a:lvl5pPr>
            <a:lvl6pPr lvl="5">
              <a:buNone/>
              <a:defRPr>
                <a:solidFill>
                  <a:srgbClr val="C1B39E"/>
                </a:solidFill>
              </a:defRPr>
            </a:lvl6pPr>
            <a:lvl7pPr lvl="6">
              <a:buNone/>
              <a:defRPr>
                <a:solidFill>
                  <a:srgbClr val="C1B39E"/>
                </a:solidFill>
              </a:defRPr>
            </a:lvl7pPr>
            <a:lvl8pPr lvl="7">
              <a:buNone/>
              <a:defRPr>
                <a:solidFill>
                  <a:srgbClr val="C1B39E"/>
                </a:solidFill>
              </a:defRPr>
            </a:lvl8pPr>
            <a:lvl9pPr lvl="8">
              <a:buNone/>
              <a:defRPr>
                <a:solidFill>
                  <a:srgbClr val="C1B39E"/>
                </a:solidFill>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3"/>
          <p:cNvSpPr>
            <a:spLocks noGrp="1"/>
          </p:cNvSpPr>
          <p:nvPr>
            <p:ph type="pic" idx="2"/>
          </p:nvPr>
        </p:nvSpPr>
        <p:spPr>
          <a:xfrm>
            <a:off x="5041200" y="401550"/>
            <a:ext cx="3714900" cy="4381800"/>
          </a:xfrm>
          <a:prstGeom prst="rect">
            <a:avLst/>
          </a:prstGeom>
          <a:noFill/>
          <a:ln>
            <a:noFill/>
          </a:ln>
        </p:spPr>
      </p:sp>
      <p:pic>
        <p:nvPicPr>
          <p:cNvPr id="87" name="Google Shape;87;p13"/>
          <p:cNvPicPr preferRelativeResize="0"/>
          <p:nvPr/>
        </p:nvPicPr>
        <p:blipFill>
          <a:blip r:embed="rId2">
            <a:alphaModFix/>
          </a:blip>
          <a:stretch>
            <a:fillRect/>
          </a:stretch>
        </p:blipFill>
        <p:spPr>
          <a:xfrm>
            <a:off x="-184225" y="4000650"/>
            <a:ext cx="1295125" cy="12951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pic>
        <p:nvPicPr>
          <p:cNvPr id="89" name="Google Shape;89;p14"/>
          <p:cNvPicPr preferRelativeResize="0"/>
          <p:nvPr/>
        </p:nvPicPr>
        <p:blipFill rotWithShape="1">
          <a:blip r:embed="rId2">
            <a:alphaModFix/>
          </a:blip>
          <a:srcRect t="38119" b="46888"/>
          <a:stretch/>
        </p:blipFill>
        <p:spPr>
          <a:xfrm>
            <a:off x="0" y="4783370"/>
            <a:ext cx="9144003" cy="360125"/>
          </a:xfrm>
          <a:prstGeom prst="rect">
            <a:avLst/>
          </a:prstGeom>
          <a:noFill/>
          <a:ln>
            <a:noFill/>
          </a:ln>
        </p:spPr>
      </p:pic>
      <p:sp>
        <p:nvSpPr>
          <p:cNvPr id="90" name="Google Shape;9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4"/>
          <p:cNvSpPr txBox="1">
            <a:spLocks noGrp="1"/>
          </p:cNvSpPr>
          <p:nvPr>
            <p:ph type="title"/>
          </p:nvPr>
        </p:nvSpPr>
        <p:spPr>
          <a:xfrm>
            <a:off x="335375" y="1046850"/>
            <a:ext cx="4006500" cy="2972400"/>
          </a:xfrm>
          <a:prstGeom prst="rect">
            <a:avLst/>
          </a:prstGeom>
        </p:spPr>
        <p:txBody>
          <a:bodyPr spcFirstLastPara="1" wrap="square" lIns="91425" tIns="91425" rIns="91425" bIns="91425" anchor="ctr" anchorCtr="0">
            <a:normAutofit/>
          </a:bodyPr>
          <a:lstStyle>
            <a:lvl1pPr lvl="0" rtl="0">
              <a:spcBef>
                <a:spcPts val="0"/>
              </a:spcBef>
              <a:spcAft>
                <a:spcPts val="0"/>
              </a:spcAft>
              <a:buSzPts val="4200"/>
              <a:buFont typeface="Montserrat Light"/>
              <a:buNone/>
              <a:defRPr sz="4200" b="0">
                <a:latin typeface="Montserrat Light"/>
                <a:ea typeface="Montserrat Light"/>
                <a:cs typeface="Montserrat Light"/>
                <a:sym typeface="Montserrat Light"/>
              </a:defRPr>
            </a:lvl1pPr>
            <a:lvl2pPr lvl="1" rtl="0">
              <a:spcBef>
                <a:spcPts val="0"/>
              </a:spcBef>
              <a:spcAft>
                <a:spcPts val="0"/>
              </a:spcAft>
              <a:buClr>
                <a:srgbClr val="5C7859"/>
              </a:buClr>
              <a:buSzPts val="4200"/>
              <a:buFont typeface="Montserrat Light"/>
              <a:buNone/>
              <a:defRPr sz="4200">
                <a:solidFill>
                  <a:srgbClr val="5C7859"/>
                </a:solidFill>
                <a:latin typeface="Montserrat Light"/>
                <a:ea typeface="Montserrat Light"/>
                <a:cs typeface="Montserrat Light"/>
                <a:sym typeface="Montserrat Light"/>
              </a:defRPr>
            </a:lvl2pPr>
            <a:lvl3pPr lvl="2" rtl="0">
              <a:spcBef>
                <a:spcPts val="0"/>
              </a:spcBef>
              <a:spcAft>
                <a:spcPts val="0"/>
              </a:spcAft>
              <a:buClr>
                <a:srgbClr val="5C7859"/>
              </a:buClr>
              <a:buSzPts val="4200"/>
              <a:buFont typeface="Montserrat Light"/>
              <a:buNone/>
              <a:defRPr sz="4200">
                <a:solidFill>
                  <a:srgbClr val="5C7859"/>
                </a:solidFill>
                <a:latin typeface="Montserrat Light"/>
                <a:ea typeface="Montserrat Light"/>
                <a:cs typeface="Montserrat Light"/>
                <a:sym typeface="Montserrat Light"/>
              </a:defRPr>
            </a:lvl3pPr>
            <a:lvl4pPr lvl="3" rtl="0">
              <a:spcBef>
                <a:spcPts val="0"/>
              </a:spcBef>
              <a:spcAft>
                <a:spcPts val="0"/>
              </a:spcAft>
              <a:buClr>
                <a:srgbClr val="5C7859"/>
              </a:buClr>
              <a:buSzPts val="4200"/>
              <a:buFont typeface="Montserrat Light"/>
              <a:buNone/>
              <a:defRPr sz="4200">
                <a:solidFill>
                  <a:srgbClr val="5C7859"/>
                </a:solidFill>
                <a:latin typeface="Montserrat Light"/>
                <a:ea typeface="Montserrat Light"/>
                <a:cs typeface="Montserrat Light"/>
                <a:sym typeface="Montserrat Light"/>
              </a:defRPr>
            </a:lvl4pPr>
            <a:lvl5pPr lvl="4" rtl="0">
              <a:spcBef>
                <a:spcPts val="0"/>
              </a:spcBef>
              <a:spcAft>
                <a:spcPts val="0"/>
              </a:spcAft>
              <a:buClr>
                <a:srgbClr val="5C7859"/>
              </a:buClr>
              <a:buSzPts val="4200"/>
              <a:buFont typeface="Montserrat Light"/>
              <a:buNone/>
              <a:defRPr sz="4200">
                <a:solidFill>
                  <a:srgbClr val="5C7859"/>
                </a:solidFill>
                <a:latin typeface="Montserrat Light"/>
                <a:ea typeface="Montserrat Light"/>
                <a:cs typeface="Montserrat Light"/>
                <a:sym typeface="Montserrat Light"/>
              </a:defRPr>
            </a:lvl5pPr>
            <a:lvl6pPr lvl="5" rtl="0">
              <a:spcBef>
                <a:spcPts val="0"/>
              </a:spcBef>
              <a:spcAft>
                <a:spcPts val="0"/>
              </a:spcAft>
              <a:buClr>
                <a:srgbClr val="5C7859"/>
              </a:buClr>
              <a:buSzPts val="4200"/>
              <a:buFont typeface="Montserrat Light"/>
              <a:buNone/>
              <a:defRPr sz="4200">
                <a:solidFill>
                  <a:srgbClr val="5C7859"/>
                </a:solidFill>
                <a:latin typeface="Montserrat Light"/>
                <a:ea typeface="Montserrat Light"/>
                <a:cs typeface="Montserrat Light"/>
                <a:sym typeface="Montserrat Light"/>
              </a:defRPr>
            </a:lvl6pPr>
            <a:lvl7pPr lvl="6" rtl="0">
              <a:spcBef>
                <a:spcPts val="0"/>
              </a:spcBef>
              <a:spcAft>
                <a:spcPts val="0"/>
              </a:spcAft>
              <a:buClr>
                <a:srgbClr val="5C7859"/>
              </a:buClr>
              <a:buSzPts val="4200"/>
              <a:buFont typeface="Montserrat Light"/>
              <a:buNone/>
              <a:defRPr sz="4200">
                <a:solidFill>
                  <a:srgbClr val="5C7859"/>
                </a:solidFill>
                <a:latin typeface="Montserrat Light"/>
                <a:ea typeface="Montserrat Light"/>
                <a:cs typeface="Montserrat Light"/>
                <a:sym typeface="Montserrat Light"/>
              </a:defRPr>
            </a:lvl7pPr>
            <a:lvl8pPr lvl="7" rtl="0">
              <a:spcBef>
                <a:spcPts val="0"/>
              </a:spcBef>
              <a:spcAft>
                <a:spcPts val="0"/>
              </a:spcAft>
              <a:buClr>
                <a:srgbClr val="5C7859"/>
              </a:buClr>
              <a:buSzPts val="4200"/>
              <a:buFont typeface="Montserrat Light"/>
              <a:buNone/>
              <a:defRPr sz="4200">
                <a:solidFill>
                  <a:srgbClr val="5C7859"/>
                </a:solidFill>
                <a:latin typeface="Montserrat Light"/>
                <a:ea typeface="Montserrat Light"/>
                <a:cs typeface="Montserrat Light"/>
                <a:sym typeface="Montserrat Light"/>
              </a:defRPr>
            </a:lvl8pPr>
            <a:lvl9pPr lvl="8" rtl="0">
              <a:spcBef>
                <a:spcPts val="0"/>
              </a:spcBef>
              <a:spcAft>
                <a:spcPts val="0"/>
              </a:spcAft>
              <a:buClr>
                <a:srgbClr val="5C7859"/>
              </a:buClr>
              <a:buSzPts val="4200"/>
              <a:buFont typeface="Montserrat Light"/>
              <a:buNone/>
              <a:defRPr sz="4200">
                <a:solidFill>
                  <a:srgbClr val="5C7859"/>
                </a:solidFill>
                <a:latin typeface="Montserrat Light"/>
                <a:ea typeface="Montserrat Light"/>
                <a:cs typeface="Montserrat Light"/>
                <a:sym typeface="Montserrat Light"/>
              </a:defRPr>
            </a:lvl9pPr>
          </a:lstStyle>
          <a:p>
            <a:endParaRPr/>
          </a:p>
        </p:txBody>
      </p:sp>
      <p:sp>
        <p:nvSpPr>
          <p:cNvPr id="92" name="Google Shape;92;p14"/>
          <p:cNvSpPr>
            <a:spLocks noGrp="1"/>
          </p:cNvSpPr>
          <p:nvPr>
            <p:ph type="pic" idx="2"/>
          </p:nvPr>
        </p:nvSpPr>
        <p:spPr>
          <a:xfrm>
            <a:off x="4610700" y="0"/>
            <a:ext cx="4533300" cy="5143500"/>
          </a:xfrm>
          <a:prstGeom prst="rect">
            <a:avLst/>
          </a:prstGeom>
          <a:noFill/>
          <a:ln>
            <a:noFill/>
          </a:ln>
        </p:spPr>
      </p:sp>
      <p:pic>
        <p:nvPicPr>
          <p:cNvPr id="93" name="Google Shape;93;p14"/>
          <p:cNvPicPr preferRelativeResize="0"/>
          <p:nvPr/>
        </p:nvPicPr>
        <p:blipFill>
          <a:blip r:embed="rId3">
            <a:alphaModFix/>
          </a:blip>
          <a:stretch>
            <a:fillRect/>
          </a:stretch>
        </p:blipFill>
        <p:spPr>
          <a:xfrm>
            <a:off x="-62650" y="3676525"/>
            <a:ext cx="1619249" cy="16192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_1_1">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 name="Google Shape;15;p3"/>
          <p:cNvPicPr preferRelativeResize="0"/>
          <p:nvPr/>
        </p:nvPicPr>
        <p:blipFill rotWithShape="1">
          <a:blip r:embed="rId2">
            <a:alphaModFix/>
          </a:blip>
          <a:srcRect t="38119" b="46888"/>
          <a:stretch/>
        </p:blipFill>
        <p:spPr>
          <a:xfrm>
            <a:off x="0" y="4783370"/>
            <a:ext cx="9144003" cy="360125"/>
          </a:xfrm>
          <a:prstGeom prst="rect">
            <a:avLst/>
          </a:prstGeom>
          <a:noFill/>
          <a:ln>
            <a:noFill/>
          </a:ln>
        </p:spPr>
      </p:pic>
      <p:cxnSp>
        <p:nvCxnSpPr>
          <p:cNvPr id="16" name="Google Shape;16;p3"/>
          <p:cNvCxnSpPr/>
          <p:nvPr/>
        </p:nvCxnSpPr>
        <p:spPr>
          <a:xfrm>
            <a:off x="409175" y="1090800"/>
            <a:ext cx="6184800" cy="0"/>
          </a:xfrm>
          <a:prstGeom prst="straightConnector1">
            <a:avLst/>
          </a:prstGeom>
          <a:noFill/>
          <a:ln w="9525" cap="flat" cmpd="sng">
            <a:solidFill>
              <a:schemeClr val="dk2"/>
            </a:solidFill>
            <a:prstDash val="solid"/>
            <a:round/>
            <a:headEnd type="none" w="med" len="med"/>
            <a:tailEnd type="none" w="med" len="med"/>
          </a:ln>
        </p:spPr>
      </p:cxnSp>
      <p:sp>
        <p:nvSpPr>
          <p:cNvPr id="17" name="Google Shape;17;p3"/>
          <p:cNvSpPr>
            <a:spLocks noGrp="1"/>
          </p:cNvSpPr>
          <p:nvPr>
            <p:ph type="pic" idx="2"/>
          </p:nvPr>
        </p:nvSpPr>
        <p:spPr>
          <a:xfrm>
            <a:off x="433200" y="1377875"/>
            <a:ext cx="8272500" cy="3536100"/>
          </a:xfrm>
          <a:prstGeom prst="rect">
            <a:avLst/>
          </a:prstGeom>
          <a:noFill/>
          <a:ln>
            <a:noFill/>
          </a:ln>
        </p:spPr>
      </p:sp>
      <p:pic>
        <p:nvPicPr>
          <p:cNvPr id="18" name="Google Shape;18;p3"/>
          <p:cNvPicPr preferRelativeResize="0"/>
          <p:nvPr/>
        </p:nvPicPr>
        <p:blipFill>
          <a:blip r:embed="rId3">
            <a:alphaModFix/>
          </a:blip>
          <a:stretch>
            <a:fillRect/>
          </a:stretch>
        </p:blipFill>
        <p:spPr>
          <a:xfrm>
            <a:off x="7546400" y="-154450"/>
            <a:ext cx="1619249" cy="16192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Font typeface="Montserrat Light"/>
              <a:buNone/>
              <a:defRPr sz="3600" b="0">
                <a:latin typeface="Montserrat Light"/>
                <a:ea typeface="Montserrat Light"/>
                <a:cs typeface="Montserrat Light"/>
                <a:sym typeface="Montserrat Ligh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4"/>
          <p:cNvPicPr preferRelativeResize="0"/>
          <p:nvPr/>
        </p:nvPicPr>
        <p:blipFill>
          <a:blip r:embed="rId2">
            <a:alphaModFix/>
          </a:blip>
          <a:stretch>
            <a:fillRect/>
          </a:stretch>
        </p:blipFill>
        <p:spPr>
          <a:xfrm>
            <a:off x="2692275" y="3297450"/>
            <a:ext cx="6451727" cy="1846051"/>
          </a:xfrm>
          <a:prstGeom prst="rect">
            <a:avLst/>
          </a:prstGeom>
          <a:noFill/>
          <a:ln>
            <a:noFill/>
          </a:ln>
        </p:spPr>
      </p:pic>
      <p:pic>
        <p:nvPicPr>
          <p:cNvPr id="23" name="Google Shape;23;p4"/>
          <p:cNvPicPr preferRelativeResize="0"/>
          <p:nvPr/>
        </p:nvPicPr>
        <p:blipFill>
          <a:blip r:embed="rId3">
            <a:alphaModFix/>
          </a:blip>
          <a:stretch>
            <a:fillRect/>
          </a:stretch>
        </p:blipFill>
        <p:spPr>
          <a:xfrm>
            <a:off x="-120875" y="3689700"/>
            <a:ext cx="1619249" cy="16192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b="29602"/>
          <a:stretch/>
        </p:blipFill>
        <p:spPr>
          <a:xfrm>
            <a:off x="0" y="3452477"/>
            <a:ext cx="9144003" cy="1691025"/>
          </a:xfrm>
          <a:prstGeom prst="rect">
            <a:avLst/>
          </a:prstGeom>
          <a:noFill/>
          <a:ln>
            <a:noFill/>
          </a:ln>
        </p:spPr>
      </p:pic>
      <p:sp>
        <p:nvSpPr>
          <p:cNvPr id="26" name="Google Shape;26;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Clr>
                <a:srgbClr val="5C7859"/>
              </a:buClr>
              <a:buSzPts val="2800"/>
              <a:buNone/>
              <a:defRPr>
                <a:solidFill>
                  <a:srgbClr val="5C7859"/>
                </a:solidFill>
              </a:defRPr>
            </a:lvl2pPr>
            <a:lvl3pPr lvl="2">
              <a:spcBef>
                <a:spcPts val="0"/>
              </a:spcBef>
              <a:spcAft>
                <a:spcPts val="0"/>
              </a:spcAft>
              <a:buClr>
                <a:srgbClr val="5C7859"/>
              </a:buClr>
              <a:buSzPts val="2800"/>
              <a:buNone/>
              <a:defRPr>
                <a:solidFill>
                  <a:srgbClr val="5C7859"/>
                </a:solidFill>
              </a:defRPr>
            </a:lvl3pPr>
            <a:lvl4pPr lvl="3">
              <a:spcBef>
                <a:spcPts val="0"/>
              </a:spcBef>
              <a:spcAft>
                <a:spcPts val="0"/>
              </a:spcAft>
              <a:buClr>
                <a:srgbClr val="5C7859"/>
              </a:buClr>
              <a:buSzPts val="2800"/>
              <a:buNone/>
              <a:defRPr>
                <a:solidFill>
                  <a:srgbClr val="5C7859"/>
                </a:solidFill>
              </a:defRPr>
            </a:lvl4pPr>
            <a:lvl5pPr lvl="4">
              <a:spcBef>
                <a:spcPts val="0"/>
              </a:spcBef>
              <a:spcAft>
                <a:spcPts val="0"/>
              </a:spcAft>
              <a:buClr>
                <a:srgbClr val="5C7859"/>
              </a:buClr>
              <a:buSzPts val="2800"/>
              <a:buNone/>
              <a:defRPr>
                <a:solidFill>
                  <a:srgbClr val="5C7859"/>
                </a:solidFill>
              </a:defRPr>
            </a:lvl5pPr>
            <a:lvl6pPr lvl="5">
              <a:spcBef>
                <a:spcPts val="0"/>
              </a:spcBef>
              <a:spcAft>
                <a:spcPts val="0"/>
              </a:spcAft>
              <a:buClr>
                <a:srgbClr val="5C7859"/>
              </a:buClr>
              <a:buSzPts val="2800"/>
              <a:buNone/>
              <a:defRPr>
                <a:solidFill>
                  <a:srgbClr val="5C7859"/>
                </a:solidFill>
              </a:defRPr>
            </a:lvl6pPr>
            <a:lvl7pPr lvl="6">
              <a:spcBef>
                <a:spcPts val="0"/>
              </a:spcBef>
              <a:spcAft>
                <a:spcPts val="0"/>
              </a:spcAft>
              <a:buClr>
                <a:srgbClr val="5C7859"/>
              </a:buClr>
              <a:buSzPts val="2800"/>
              <a:buNone/>
              <a:defRPr>
                <a:solidFill>
                  <a:srgbClr val="5C7859"/>
                </a:solidFill>
              </a:defRPr>
            </a:lvl7pPr>
            <a:lvl8pPr lvl="7">
              <a:spcBef>
                <a:spcPts val="0"/>
              </a:spcBef>
              <a:spcAft>
                <a:spcPts val="0"/>
              </a:spcAft>
              <a:buClr>
                <a:srgbClr val="5C7859"/>
              </a:buClr>
              <a:buSzPts val="2800"/>
              <a:buNone/>
              <a:defRPr>
                <a:solidFill>
                  <a:srgbClr val="5C7859"/>
                </a:solidFill>
              </a:defRPr>
            </a:lvl8pPr>
            <a:lvl9pPr lvl="8">
              <a:spcBef>
                <a:spcPts val="0"/>
              </a:spcBef>
              <a:spcAft>
                <a:spcPts val="0"/>
              </a:spcAft>
              <a:buClr>
                <a:srgbClr val="5C7859"/>
              </a:buClr>
              <a:buSzPts val="2800"/>
              <a:buNone/>
              <a:defRPr>
                <a:solidFill>
                  <a:srgbClr val="5C7859"/>
                </a:solidFill>
              </a:defRPr>
            </a:lvl9pPr>
          </a:lstStyle>
          <a:p>
            <a:endParaRPr/>
          </a:p>
        </p:txBody>
      </p:sp>
      <p:sp>
        <p:nvSpPr>
          <p:cNvPr id="27" name="Google Shape;27;p5"/>
          <p:cNvSpPr txBox="1">
            <a:spLocks noGrp="1"/>
          </p:cNvSpPr>
          <p:nvPr>
            <p:ph type="body" idx="1"/>
          </p:nvPr>
        </p:nvSpPr>
        <p:spPr>
          <a:xfrm>
            <a:off x="311700" y="1152475"/>
            <a:ext cx="4062000" cy="2217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9" name="Google Shape;29;p5"/>
          <p:cNvCxnSpPr/>
          <p:nvPr/>
        </p:nvCxnSpPr>
        <p:spPr>
          <a:xfrm>
            <a:off x="409175" y="1090800"/>
            <a:ext cx="6184800" cy="0"/>
          </a:xfrm>
          <a:prstGeom prst="straightConnector1">
            <a:avLst/>
          </a:prstGeom>
          <a:noFill/>
          <a:ln w="9525" cap="flat" cmpd="sng">
            <a:solidFill>
              <a:schemeClr val="dk2"/>
            </a:solidFill>
            <a:prstDash val="solid"/>
            <a:round/>
            <a:headEnd type="none" w="med" len="med"/>
            <a:tailEnd type="none" w="med" len="med"/>
          </a:ln>
        </p:spPr>
      </p:cxnSp>
      <p:sp>
        <p:nvSpPr>
          <p:cNvPr id="30" name="Google Shape;30;p5"/>
          <p:cNvSpPr>
            <a:spLocks noGrp="1"/>
          </p:cNvSpPr>
          <p:nvPr>
            <p:ph type="pic" idx="2"/>
          </p:nvPr>
        </p:nvSpPr>
        <p:spPr>
          <a:xfrm>
            <a:off x="4666075" y="1287325"/>
            <a:ext cx="4166100" cy="3548400"/>
          </a:xfrm>
          <a:prstGeom prst="rect">
            <a:avLst/>
          </a:prstGeom>
          <a:noFill/>
          <a:ln>
            <a:noFill/>
          </a:ln>
        </p:spPr>
      </p:sp>
      <p:pic>
        <p:nvPicPr>
          <p:cNvPr id="31" name="Google Shape;31;p5"/>
          <p:cNvPicPr preferRelativeResize="0"/>
          <p:nvPr/>
        </p:nvPicPr>
        <p:blipFill>
          <a:blip r:embed="rId3">
            <a:alphaModFix/>
          </a:blip>
          <a:stretch>
            <a:fillRect/>
          </a:stretch>
        </p:blipFill>
        <p:spPr>
          <a:xfrm>
            <a:off x="7546400" y="-154450"/>
            <a:ext cx="1619249" cy="161924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b="29602"/>
          <a:stretch/>
        </p:blipFill>
        <p:spPr>
          <a:xfrm>
            <a:off x="0" y="3452477"/>
            <a:ext cx="9144003" cy="1691025"/>
          </a:xfrm>
          <a:prstGeom prst="rect">
            <a:avLst/>
          </a:prstGeom>
          <a:noFill/>
          <a:ln>
            <a:noFill/>
          </a:ln>
        </p:spPr>
      </p:pic>
      <p:sp>
        <p:nvSpPr>
          <p:cNvPr id="34" name="Google Shape;34;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Clr>
                <a:srgbClr val="5C7859"/>
              </a:buClr>
              <a:buSzPts val="2800"/>
              <a:buNone/>
              <a:defRPr>
                <a:solidFill>
                  <a:srgbClr val="5C7859"/>
                </a:solidFill>
              </a:defRPr>
            </a:lvl2pPr>
            <a:lvl3pPr lvl="2" rtl="0">
              <a:spcBef>
                <a:spcPts val="0"/>
              </a:spcBef>
              <a:spcAft>
                <a:spcPts val="0"/>
              </a:spcAft>
              <a:buClr>
                <a:srgbClr val="5C7859"/>
              </a:buClr>
              <a:buSzPts val="2800"/>
              <a:buNone/>
              <a:defRPr>
                <a:solidFill>
                  <a:srgbClr val="5C7859"/>
                </a:solidFill>
              </a:defRPr>
            </a:lvl3pPr>
            <a:lvl4pPr lvl="3" rtl="0">
              <a:spcBef>
                <a:spcPts val="0"/>
              </a:spcBef>
              <a:spcAft>
                <a:spcPts val="0"/>
              </a:spcAft>
              <a:buClr>
                <a:srgbClr val="5C7859"/>
              </a:buClr>
              <a:buSzPts val="2800"/>
              <a:buNone/>
              <a:defRPr>
                <a:solidFill>
                  <a:srgbClr val="5C7859"/>
                </a:solidFill>
              </a:defRPr>
            </a:lvl4pPr>
            <a:lvl5pPr lvl="4" rtl="0">
              <a:spcBef>
                <a:spcPts val="0"/>
              </a:spcBef>
              <a:spcAft>
                <a:spcPts val="0"/>
              </a:spcAft>
              <a:buClr>
                <a:srgbClr val="5C7859"/>
              </a:buClr>
              <a:buSzPts val="2800"/>
              <a:buNone/>
              <a:defRPr>
                <a:solidFill>
                  <a:srgbClr val="5C7859"/>
                </a:solidFill>
              </a:defRPr>
            </a:lvl5pPr>
            <a:lvl6pPr lvl="5" rtl="0">
              <a:spcBef>
                <a:spcPts val="0"/>
              </a:spcBef>
              <a:spcAft>
                <a:spcPts val="0"/>
              </a:spcAft>
              <a:buClr>
                <a:srgbClr val="5C7859"/>
              </a:buClr>
              <a:buSzPts val="2800"/>
              <a:buNone/>
              <a:defRPr>
                <a:solidFill>
                  <a:srgbClr val="5C7859"/>
                </a:solidFill>
              </a:defRPr>
            </a:lvl6pPr>
            <a:lvl7pPr lvl="6" rtl="0">
              <a:spcBef>
                <a:spcPts val="0"/>
              </a:spcBef>
              <a:spcAft>
                <a:spcPts val="0"/>
              </a:spcAft>
              <a:buClr>
                <a:srgbClr val="5C7859"/>
              </a:buClr>
              <a:buSzPts val="2800"/>
              <a:buNone/>
              <a:defRPr>
                <a:solidFill>
                  <a:srgbClr val="5C7859"/>
                </a:solidFill>
              </a:defRPr>
            </a:lvl7pPr>
            <a:lvl8pPr lvl="7" rtl="0">
              <a:spcBef>
                <a:spcPts val="0"/>
              </a:spcBef>
              <a:spcAft>
                <a:spcPts val="0"/>
              </a:spcAft>
              <a:buClr>
                <a:srgbClr val="5C7859"/>
              </a:buClr>
              <a:buSzPts val="2800"/>
              <a:buNone/>
              <a:defRPr>
                <a:solidFill>
                  <a:srgbClr val="5C7859"/>
                </a:solidFill>
              </a:defRPr>
            </a:lvl8pPr>
            <a:lvl9pPr lvl="8" rtl="0">
              <a:spcBef>
                <a:spcPts val="0"/>
              </a:spcBef>
              <a:spcAft>
                <a:spcPts val="0"/>
              </a:spcAft>
              <a:buClr>
                <a:srgbClr val="5C7859"/>
              </a:buClr>
              <a:buSzPts val="2800"/>
              <a:buNone/>
              <a:defRPr>
                <a:solidFill>
                  <a:srgbClr val="5C7859"/>
                </a:solidFill>
              </a:defRPr>
            </a:lvl9pPr>
          </a:lstStyle>
          <a:p>
            <a:endParaRPr/>
          </a:p>
        </p:txBody>
      </p:sp>
      <p:sp>
        <p:nvSpPr>
          <p:cNvPr id="35" name="Google Shape;35;p6"/>
          <p:cNvSpPr txBox="1">
            <a:spLocks noGrp="1"/>
          </p:cNvSpPr>
          <p:nvPr>
            <p:ph type="body" idx="1"/>
          </p:nvPr>
        </p:nvSpPr>
        <p:spPr>
          <a:xfrm>
            <a:off x="311700" y="1152475"/>
            <a:ext cx="8520600" cy="2217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37" name="Google Shape;37;p6"/>
          <p:cNvCxnSpPr/>
          <p:nvPr/>
        </p:nvCxnSpPr>
        <p:spPr>
          <a:xfrm>
            <a:off x="409175" y="1090800"/>
            <a:ext cx="6184800" cy="0"/>
          </a:xfrm>
          <a:prstGeom prst="straightConnector1">
            <a:avLst/>
          </a:prstGeom>
          <a:noFill/>
          <a:ln w="9525" cap="flat" cmpd="sng">
            <a:solidFill>
              <a:schemeClr val="dk2"/>
            </a:solidFill>
            <a:prstDash val="solid"/>
            <a:round/>
            <a:headEnd type="none" w="med" len="med"/>
            <a:tailEnd type="none" w="med" len="med"/>
          </a:ln>
        </p:spPr>
      </p:cxnSp>
      <p:pic>
        <p:nvPicPr>
          <p:cNvPr id="38" name="Google Shape;38;p6"/>
          <p:cNvPicPr preferRelativeResize="0"/>
          <p:nvPr/>
        </p:nvPicPr>
        <p:blipFill>
          <a:blip r:embed="rId3">
            <a:alphaModFix/>
          </a:blip>
          <a:stretch>
            <a:fillRect/>
          </a:stretch>
        </p:blipFill>
        <p:spPr>
          <a:xfrm>
            <a:off x="7546400" y="-154450"/>
            <a:ext cx="1619249" cy="161924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b="29602"/>
          <a:stretch/>
        </p:blipFill>
        <p:spPr>
          <a:xfrm>
            <a:off x="0" y="2"/>
            <a:ext cx="9144003" cy="1691025"/>
          </a:xfrm>
          <a:prstGeom prst="rect">
            <a:avLst/>
          </a:prstGeom>
          <a:noFill/>
          <a:ln>
            <a:noFill/>
          </a:ln>
        </p:spPr>
      </p:pic>
      <p:sp>
        <p:nvSpPr>
          <p:cNvPr id="41" name="Google Shape;41;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7"/>
          <p:cNvSpPr txBox="1">
            <a:spLocks noGrp="1"/>
          </p:cNvSpPr>
          <p:nvPr>
            <p:ph type="body" idx="1"/>
          </p:nvPr>
        </p:nvSpPr>
        <p:spPr>
          <a:xfrm>
            <a:off x="311700" y="1938925"/>
            <a:ext cx="3999900" cy="2896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005B35"/>
              </a:buClr>
              <a:buSzPts val="1400"/>
              <a:buChar char="●"/>
              <a:defRPr sz="1400">
                <a:solidFill>
                  <a:srgbClr val="005B35"/>
                </a:solidFill>
              </a:defRPr>
            </a:lvl1pPr>
            <a:lvl2pPr marL="914400" lvl="1" indent="-304800">
              <a:spcBef>
                <a:spcPts val="0"/>
              </a:spcBef>
              <a:spcAft>
                <a:spcPts val="0"/>
              </a:spcAft>
              <a:buClr>
                <a:srgbClr val="005B35"/>
              </a:buClr>
              <a:buSzPts val="1200"/>
              <a:buChar char="○"/>
              <a:defRPr sz="1200">
                <a:solidFill>
                  <a:srgbClr val="005B35"/>
                </a:solidFill>
              </a:defRPr>
            </a:lvl2pPr>
            <a:lvl3pPr marL="1371600" lvl="2" indent="-304800">
              <a:spcBef>
                <a:spcPts val="0"/>
              </a:spcBef>
              <a:spcAft>
                <a:spcPts val="0"/>
              </a:spcAft>
              <a:buClr>
                <a:srgbClr val="005B35"/>
              </a:buClr>
              <a:buSzPts val="1200"/>
              <a:buChar char="■"/>
              <a:defRPr sz="1200">
                <a:solidFill>
                  <a:srgbClr val="005B35"/>
                </a:solidFill>
              </a:defRPr>
            </a:lvl3pPr>
            <a:lvl4pPr marL="1828800" lvl="3" indent="-304800">
              <a:spcBef>
                <a:spcPts val="0"/>
              </a:spcBef>
              <a:spcAft>
                <a:spcPts val="0"/>
              </a:spcAft>
              <a:buClr>
                <a:srgbClr val="005B35"/>
              </a:buClr>
              <a:buSzPts val="1200"/>
              <a:buChar char="●"/>
              <a:defRPr sz="1200">
                <a:solidFill>
                  <a:srgbClr val="005B35"/>
                </a:solidFill>
              </a:defRPr>
            </a:lvl4pPr>
            <a:lvl5pPr marL="2286000" lvl="4" indent="-304800">
              <a:spcBef>
                <a:spcPts val="0"/>
              </a:spcBef>
              <a:spcAft>
                <a:spcPts val="0"/>
              </a:spcAft>
              <a:buClr>
                <a:srgbClr val="005B35"/>
              </a:buClr>
              <a:buSzPts val="1200"/>
              <a:buChar char="○"/>
              <a:defRPr sz="1200">
                <a:solidFill>
                  <a:srgbClr val="005B35"/>
                </a:solidFill>
              </a:defRPr>
            </a:lvl5pPr>
            <a:lvl6pPr marL="2743200" lvl="5" indent="-304800">
              <a:spcBef>
                <a:spcPts val="0"/>
              </a:spcBef>
              <a:spcAft>
                <a:spcPts val="0"/>
              </a:spcAft>
              <a:buClr>
                <a:srgbClr val="005B35"/>
              </a:buClr>
              <a:buSzPts val="1200"/>
              <a:buChar char="■"/>
              <a:defRPr sz="1200">
                <a:solidFill>
                  <a:srgbClr val="005B35"/>
                </a:solidFill>
              </a:defRPr>
            </a:lvl6pPr>
            <a:lvl7pPr marL="3200400" lvl="6" indent="-304800">
              <a:spcBef>
                <a:spcPts val="0"/>
              </a:spcBef>
              <a:spcAft>
                <a:spcPts val="0"/>
              </a:spcAft>
              <a:buClr>
                <a:srgbClr val="005B35"/>
              </a:buClr>
              <a:buSzPts val="1200"/>
              <a:buChar char="●"/>
              <a:defRPr sz="1200">
                <a:solidFill>
                  <a:srgbClr val="005B35"/>
                </a:solidFill>
              </a:defRPr>
            </a:lvl7pPr>
            <a:lvl8pPr marL="3657600" lvl="7" indent="-304800">
              <a:spcBef>
                <a:spcPts val="0"/>
              </a:spcBef>
              <a:spcAft>
                <a:spcPts val="0"/>
              </a:spcAft>
              <a:buClr>
                <a:srgbClr val="005B35"/>
              </a:buClr>
              <a:buSzPts val="1200"/>
              <a:buChar char="○"/>
              <a:defRPr sz="1200">
                <a:solidFill>
                  <a:srgbClr val="005B35"/>
                </a:solidFill>
              </a:defRPr>
            </a:lvl8pPr>
            <a:lvl9pPr marL="4114800" lvl="8" indent="-304800">
              <a:spcBef>
                <a:spcPts val="0"/>
              </a:spcBef>
              <a:spcAft>
                <a:spcPts val="0"/>
              </a:spcAft>
              <a:buClr>
                <a:srgbClr val="005B35"/>
              </a:buClr>
              <a:buSzPts val="1200"/>
              <a:buChar char="■"/>
              <a:defRPr sz="1200">
                <a:solidFill>
                  <a:srgbClr val="005B35"/>
                </a:solidFill>
              </a:defRPr>
            </a:lvl9pPr>
          </a:lstStyle>
          <a:p>
            <a:endParaRPr/>
          </a:p>
        </p:txBody>
      </p:sp>
      <p:sp>
        <p:nvSpPr>
          <p:cNvPr id="43" name="Google Shape;43;p7"/>
          <p:cNvSpPr txBox="1">
            <a:spLocks noGrp="1"/>
          </p:cNvSpPr>
          <p:nvPr>
            <p:ph type="body" idx="2"/>
          </p:nvPr>
        </p:nvSpPr>
        <p:spPr>
          <a:xfrm>
            <a:off x="4832400" y="1938925"/>
            <a:ext cx="3999900" cy="2896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005B35"/>
              </a:buClr>
              <a:buSzPts val="1400"/>
              <a:buChar char="●"/>
              <a:defRPr sz="1400">
                <a:solidFill>
                  <a:srgbClr val="005B35"/>
                </a:solidFill>
              </a:defRPr>
            </a:lvl1pPr>
            <a:lvl2pPr marL="914400" lvl="1" indent="-304800">
              <a:spcBef>
                <a:spcPts val="0"/>
              </a:spcBef>
              <a:spcAft>
                <a:spcPts val="0"/>
              </a:spcAft>
              <a:buClr>
                <a:srgbClr val="005B35"/>
              </a:buClr>
              <a:buSzPts val="1200"/>
              <a:buChar char="○"/>
              <a:defRPr sz="1200">
                <a:solidFill>
                  <a:srgbClr val="005B35"/>
                </a:solidFill>
              </a:defRPr>
            </a:lvl2pPr>
            <a:lvl3pPr marL="1371600" lvl="2" indent="-304800">
              <a:spcBef>
                <a:spcPts val="0"/>
              </a:spcBef>
              <a:spcAft>
                <a:spcPts val="0"/>
              </a:spcAft>
              <a:buClr>
                <a:srgbClr val="005B35"/>
              </a:buClr>
              <a:buSzPts val="1200"/>
              <a:buChar char="■"/>
              <a:defRPr sz="1200">
                <a:solidFill>
                  <a:srgbClr val="005B35"/>
                </a:solidFill>
              </a:defRPr>
            </a:lvl3pPr>
            <a:lvl4pPr marL="1828800" lvl="3" indent="-304800">
              <a:spcBef>
                <a:spcPts val="0"/>
              </a:spcBef>
              <a:spcAft>
                <a:spcPts val="0"/>
              </a:spcAft>
              <a:buClr>
                <a:srgbClr val="005B35"/>
              </a:buClr>
              <a:buSzPts val="1200"/>
              <a:buChar char="●"/>
              <a:defRPr sz="1200">
                <a:solidFill>
                  <a:srgbClr val="005B35"/>
                </a:solidFill>
              </a:defRPr>
            </a:lvl4pPr>
            <a:lvl5pPr marL="2286000" lvl="4" indent="-304800">
              <a:spcBef>
                <a:spcPts val="0"/>
              </a:spcBef>
              <a:spcAft>
                <a:spcPts val="0"/>
              </a:spcAft>
              <a:buClr>
                <a:srgbClr val="005B35"/>
              </a:buClr>
              <a:buSzPts val="1200"/>
              <a:buChar char="○"/>
              <a:defRPr sz="1200">
                <a:solidFill>
                  <a:srgbClr val="005B35"/>
                </a:solidFill>
              </a:defRPr>
            </a:lvl5pPr>
            <a:lvl6pPr marL="2743200" lvl="5" indent="-304800">
              <a:spcBef>
                <a:spcPts val="0"/>
              </a:spcBef>
              <a:spcAft>
                <a:spcPts val="0"/>
              </a:spcAft>
              <a:buClr>
                <a:srgbClr val="005B35"/>
              </a:buClr>
              <a:buSzPts val="1200"/>
              <a:buChar char="■"/>
              <a:defRPr sz="1200">
                <a:solidFill>
                  <a:srgbClr val="005B35"/>
                </a:solidFill>
              </a:defRPr>
            </a:lvl6pPr>
            <a:lvl7pPr marL="3200400" lvl="6" indent="-304800">
              <a:spcBef>
                <a:spcPts val="0"/>
              </a:spcBef>
              <a:spcAft>
                <a:spcPts val="0"/>
              </a:spcAft>
              <a:buClr>
                <a:srgbClr val="005B35"/>
              </a:buClr>
              <a:buSzPts val="1200"/>
              <a:buChar char="●"/>
              <a:defRPr sz="1200">
                <a:solidFill>
                  <a:srgbClr val="005B35"/>
                </a:solidFill>
              </a:defRPr>
            </a:lvl7pPr>
            <a:lvl8pPr marL="3657600" lvl="7" indent="-304800">
              <a:spcBef>
                <a:spcPts val="0"/>
              </a:spcBef>
              <a:spcAft>
                <a:spcPts val="0"/>
              </a:spcAft>
              <a:buClr>
                <a:srgbClr val="005B35"/>
              </a:buClr>
              <a:buSzPts val="1200"/>
              <a:buChar char="○"/>
              <a:defRPr sz="1200">
                <a:solidFill>
                  <a:srgbClr val="005B35"/>
                </a:solidFill>
              </a:defRPr>
            </a:lvl8pPr>
            <a:lvl9pPr marL="4114800" lvl="8" indent="-304800">
              <a:spcBef>
                <a:spcPts val="0"/>
              </a:spcBef>
              <a:spcAft>
                <a:spcPts val="0"/>
              </a:spcAft>
              <a:buClr>
                <a:srgbClr val="005B35"/>
              </a:buClr>
              <a:buSzPts val="1200"/>
              <a:buChar char="■"/>
              <a:defRPr sz="1200">
                <a:solidFill>
                  <a:srgbClr val="005B35"/>
                </a:solidFill>
              </a:defRPr>
            </a:lvl9pPr>
          </a:lstStyle>
          <a:p>
            <a:endParaRPr/>
          </a:p>
        </p:txBody>
      </p:sp>
      <p:sp>
        <p:nvSpPr>
          <p:cNvPr id="44" name="Google Shape;4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C1B39E"/>
                </a:solidFill>
              </a:defRPr>
            </a:lvl1pPr>
            <a:lvl2pPr lvl="1">
              <a:buNone/>
              <a:defRPr>
                <a:solidFill>
                  <a:srgbClr val="C1B39E"/>
                </a:solidFill>
              </a:defRPr>
            </a:lvl2pPr>
            <a:lvl3pPr lvl="2">
              <a:buNone/>
              <a:defRPr>
                <a:solidFill>
                  <a:srgbClr val="C1B39E"/>
                </a:solidFill>
              </a:defRPr>
            </a:lvl3pPr>
            <a:lvl4pPr lvl="3">
              <a:buNone/>
              <a:defRPr>
                <a:solidFill>
                  <a:srgbClr val="C1B39E"/>
                </a:solidFill>
              </a:defRPr>
            </a:lvl4pPr>
            <a:lvl5pPr lvl="4">
              <a:buNone/>
              <a:defRPr>
                <a:solidFill>
                  <a:srgbClr val="C1B39E"/>
                </a:solidFill>
              </a:defRPr>
            </a:lvl5pPr>
            <a:lvl6pPr lvl="5">
              <a:buNone/>
              <a:defRPr>
                <a:solidFill>
                  <a:srgbClr val="C1B39E"/>
                </a:solidFill>
              </a:defRPr>
            </a:lvl6pPr>
            <a:lvl7pPr lvl="6">
              <a:buNone/>
              <a:defRPr>
                <a:solidFill>
                  <a:srgbClr val="C1B39E"/>
                </a:solidFill>
              </a:defRPr>
            </a:lvl7pPr>
            <a:lvl8pPr lvl="7">
              <a:buNone/>
              <a:defRPr>
                <a:solidFill>
                  <a:srgbClr val="C1B39E"/>
                </a:solidFill>
              </a:defRPr>
            </a:lvl8pPr>
            <a:lvl9pPr lvl="8">
              <a:buNone/>
              <a:defRPr>
                <a:solidFill>
                  <a:srgbClr val="C1B39E"/>
                </a:solidFill>
              </a:defRPr>
            </a:lvl9pPr>
          </a:lstStyle>
          <a:p>
            <a:pPr marL="0" lvl="0" indent="0" algn="r" rtl="0">
              <a:spcBef>
                <a:spcPts val="0"/>
              </a:spcBef>
              <a:spcAft>
                <a:spcPts val="0"/>
              </a:spcAft>
              <a:buNone/>
            </a:pPr>
            <a:fld id="{00000000-1234-1234-1234-123412341234}" type="slidenum">
              <a:rPr lang="en"/>
              <a:t>‹#›</a:t>
            </a:fld>
            <a:endParaRPr/>
          </a:p>
        </p:txBody>
      </p:sp>
      <p:cxnSp>
        <p:nvCxnSpPr>
          <p:cNvPr id="45" name="Google Shape;45;p7"/>
          <p:cNvCxnSpPr/>
          <p:nvPr/>
        </p:nvCxnSpPr>
        <p:spPr>
          <a:xfrm>
            <a:off x="409175" y="1090800"/>
            <a:ext cx="6184800" cy="0"/>
          </a:xfrm>
          <a:prstGeom prst="straightConnector1">
            <a:avLst/>
          </a:prstGeom>
          <a:noFill/>
          <a:ln w="9525" cap="flat" cmpd="sng">
            <a:solidFill>
              <a:schemeClr val="lt1"/>
            </a:solidFill>
            <a:prstDash val="solid"/>
            <a:round/>
            <a:headEnd type="none" w="med" len="med"/>
            <a:tailEnd type="none" w="med" len="med"/>
          </a:ln>
        </p:spPr>
      </p:cxnSp>
      <p:pic>
        <p:nvPicPr>
          <p:cNvPr id="46" name="Google Shape;46;p7"/>
          <p:cNvPicPr preferRelativeResize="0"/>
          <p:nvPr/>
        </p:nvPicPr>
        <p:blipFill>
          <a:blip r:embed="rId3">
            <a:alphaModFix/>
          </a:blip>
          <a:stretch>
            <a:fillRect/>
          </a:stretch>
        </p:blipFill>
        <p:spPr>
          <a:xfrm>
            <a:off x="7546400" y="-154450"/>
            <a:ext cx="1619249" cy="16192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0" name="Google Shape;50;p8"/>
          <p:cNvCxnSpPr/>
          <p:nvPr/>
        </p:nvCxnSpPr>
        <p:spPr>
          <a:xfrm>
            <a:off x="409175" y="1090800"/>
            <a:ext cx="6184800" cy="0"/>
          </a:xfrm>
          <a:prstGeom prst="straightConnector1">
            <a:avLst/>
          </a:prstGeom>
          <a:noFill/>
          <a:ln w="9525" cap="flat" cmpd="sng">
            <a:solidFill>
              <a:schemeClr val="dk2"/>
            </a:solidFill>
            <a:prstDash val="solid"/>
            <a:round/>
            <a:headEnd type="none" w="med" len="med"/>
            <a:tailEnd type="none" w="med" len="med"/>
          </a:ln>
        </p:spPr>
      </p:cxnSp>
      <p:pic>
        <p:nvPicPr>
          <p:cNvPr id="51" name="Google Shape;51;p8"/>
          <p:cNvPicPr preferRelativeResize="0"/>
          <p:nvPr/>
        </p:nvPicPr>
        <p:blipFill rotWithShape="1">
          <a:blip r:embed="rId2">
            <a:alphaModFix/>
          </a:blip>
          <a:srcRect b="29602"/>
          <a:stretch/>
        </p:blipFill>
        <p:spPr>
          <a:xfrm>
            <a:off x="0" y="3452477"/>
            <a:ext cx="9144003" cy="1691025"/>
          </a:xfrm>
          <a:prstGeom prst="rect">
            <a:avLst/>
          </a:prstGeom>
          <a:noFill/>
          <a:ln>
            <a:noFill/>
          </a:ln>
        </p:spPr>
      </p:pic>
      <p:sp>
        <p:nvSpPr>
          <p:cNvPr id="52" name="Google Shape;52;p8"/>
          <p:cNvSpPr>
            <a:spLocks noGrp="1"/>
          </p:cNvSpPr>
          <p:nvPr>
            <p:ph type="pic" idx="2"/>
          </p:nvPr>
        </p:nvSpPr>
        <p:spPr>
          <a:xfrm>
            <a:off x="433200" y="1377875"/>
            <a:ext cx="8272500" cy="3536100"/>
          </a:xfrm>
          <a:prstGeom prst="rect">
            <a:avLst/>
          </a:prstGeom>
          <a:noFill/>
          <a:ln>
            <a:noFill/>
          </a:ln>
        </p:spPr>
      </p:sp>
      <p:pic>
        <p:nvPicPr>
          <p:cNvPr id="53" name="Google Shape;53;p8"/>
          <p:cNvPicPr preferRelativeResize="0"/>
          <p:nvPr/>
        </p:nvPicPr>
        <p:blipFill>
          <a:blip r:embed="rId3">
            <a:alphaModFix/>
          </a:blip>
          <a:stretch>
            <a:fillRect/>
          </a:stretch>
        </p:blipFill>
        <p:spPr>
          <a:xfrm>
            <a:off x="7546400" y="-154450"/>
            <a:ext cx="1619249" cy="161924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t="38119" b="46888"/>
          <a:stretch/>
        </p:blipFill>
        <p:spPr>
          <a:xfrm>
            <a:off x="0" y="4783370"/>
            <a:ext cx="9144003" cy="360125"/>
          </a:xfrm>
          <a:prstGeom prst="rect">
            <a:avLst/>
          </a:prstGeom>
          <a:noFill/>
          <a:ln>
            <a:noFill/>
          </a:ln>
        </p:spPr>
      </p:pic>
      <p:sp>
        <p:nvSpPr>
          <p:cNvPr id="56" name="Google Shape;56;p9"/>
          <p:cNvSpPr txBox="1">
            <a:spLocks noGrp="1"/>
          </p:cNvSpPr>
          <p:nvPr>
            <p:ph type="body" idx="1"/>
          </p:nvPr>
        </p:nvSpPr>
        <p:spPr>
          <a:xfrm>
            <a:off x="4369625" y="1338725"/>
            <a:ext cx="4102800" cy="3230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9"/>
          <p:cNvSpPr>
            <a:spLocks noGrp="1"/>
          </p:cNvSpPr>
          <p:nvPr>
            <p:ph type="pic" idx="2"/>
          </p:nvPr>
        </p:nvSpPr>
        <p:spPr>
          <a:xfrm>
            <a:off x="409175" y="1338725"/>
            <a:ext cx="3612300" cy="3361800"/>
          </a:xfrm>
          <a:prstGeom prst="rect">
            <a:avLst/>
          </a:prstGeom>
          <a:noFill/>
          <a:ln>
            <a:noFill/>
          </a:ln>
        </p:spPr>
      </p:sp>
      <p:sp>
        <p:nvSpPr>
          <p:cNvPr id="59" name="Google Shape;59;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0" name="Google Shape;60;p9"/>
          <p:cNvCxnSpPr/>
          <p:nvPr/>
        </p:nvCxnSpPr>
        <p:spPr>
          <a:xfrm>
            <a:off x="409175" y="1090800"/>
            <a:ext cx="6184800" cy="0"/>
          </a:xfrm>
          <a:prstGeom prst="straightConnector1">
            <a:avLst/>
          </a:prstGeom>
          <a:noFill/>
          <a:ln w="9525" cap="flat" cmpd="sng">
            <a:solidFill>
              <a:schemeClr val="dk2"/>
            </a:solidFill>
            <a:prstDash val="solid"/>
            <a:round/>
            <a:headEnd type="none" w="med" len="med"/>
            <a:tailEnd type="none" w="med" len="med"/>
          </a:ln>
        </p:spPr>
      </p:cxnSp>
      <p:pic>
        <p:nvPicPr>
          <p:cNvPr id="61" name="Google Shape;61;p9"/>
          <p:cNvPicPr preferRelativeResize="0"/>
          <p:nvPr/>
        </p:nvPicPr>
        <p:blipFill>
          <a:blip r:embed="rId3">
            <a:alphaModFix/>
          </a:blip>
          <a:stretch>
            <a:fillRect/>
          </a:stretch>
        </p:blipFill>
        <p:spPr>
          <a:xfrm>
            <a:off x="7546400" y="-154450"/>
            <a:ext cx="1619249" cy="16192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005B35"/>
        </a:solidFill>
        <a:effectLst/>
      </p:bgPr>
    </p:bg>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718850" y="450150"/>
            <a:ext cx="7228800" cy="3267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Font typeface="Montserrat Light"/>
              <a:buNone/>
              <a:defRPr sz="4200" b="0">
                <a:solidFill>
                  <a:schemeClr val="lt1"/>
                </a:solidFill>
                <a:latin typeface="Montserrat Light"/>
                <a:ea typeface="Montserrat Light"/>
                <a:cs typeface="Montserrat Light"/>
                <a:sym typeface="Montserrat Light"/>
              </a:defRPr>
            </a:lvl1pPr>
            <a:lvl2pPr lvl="1">
              <a:spcBef>
                <a:spcPts val="0"/>
              </a:spcBef>
              <a:spcAft>
                <a:spcPts val="0"/>
              </a:spcAft>
              <a:buSzPts val="4200"/>
              <a:buFont typeface="Montserrat Light"/>
              <a:buNone/>
              <a:defRPr sz="4200">
                <a:latin typeface="Montserrat Light"/>
                <a:ea typeface="Montserrat Light"/>
                <a:cs typeface="Montserrat Light"/>
                <a:sym typeface="Montserrat Light"/>
              </a:defRPr>
            </a:lvl2pPr>
            <a:lvl3pPr lvl="2">
              <a:spcBef>
                <a:spcPts val="0"/>
              </a:spcBef>
              <a:spcAft>
                <a:spcPts val="0"/>
              </a:spcAft>
              <a:buSzPts val="4200"/>
              <a:buFont typeface="Montserrat Light"/>
              <a:buNone/>
              <a:defRPr sz="4200">
                <a:latin typeface="Montserrat Light"/>
                <a:ea typeface="Montserrat Light"/>
                <a:cs typeface="Montserrat Light"/>
                <a:sym typeface="Montserrat Light"/>
              </a:defRPr>
            </a:lvl3pPr>
            <a:lvl4pPr lvl="3">
              <a:spcBef>
                <a:spcPts val="0"/>
              </a:spcBef>
              <a:spcAft>
                <a:spcPts val="0"/>
              </a:spcAft>
              <a:buSzPts val="4200"/>
              <a:buFont typeface="Montserrat Light"/>
              <a:buNone/>
              <a:defRPr sz="4200">
                <a:latin typeface="Montserrat Light"/>
                <a:ea typeface="Montserrat Light"/>
                <a:cs typeface="Montserrat Light"/>
                <a:sym typeface="Montserrat Light"/>
              </a:defRPr>
            </a:lvl4pPr>
            <a:lvl5pPr lvl="4">
              <a:spcBef>
                <a:spcPts val="0"/>
              </a:spcBef>
              <a:spcAft>
                <a:spcPts val="0"/>
              </a:spcAft>
              <a:buSzPts val="4200"/>
              <a:buFont typeface="Montserrat Light"/>
              <a:buNone/>
              <a:defRPr sz="4200">
                <a:latin typeface="Montserrat Light"/>
                <a:ea typeface="Montserrat Light"/>
                <a:cs typeface="Montserrat Light"/>
                <a:sym typeface="Montserrat Light"/>
              </a:defRPr>
            </a:lvl5pPr>
            <a:lvl6pPr lvl="5">
              <a:spcBef>
                <a:spcPts val="0"/>
              </a:spcBef>
              <a:spcAft>
                <a:spcPts val="0"/>
              </a:spcAft>
              <a:buSzPts val="4200"/>
              <a:buFont typeface="Montserrat Light"/>
              <a:buNone/>
              <a:defRPr sz="4200">
                <a:latin typeface="Montserrat Light"/>
                <a:ea typeface="Montserrat Light"/>
                <a:cs typeface="Montserrat Light"/>
                <a:sym typeface="Montserrat Light"/>
              </a:defRPr>
            </a:lvl6pPr>
            <a:lvl7pPr lvl="6">
              <a:spcBef>
                <a:spcPts val="0"/>
              </a:spcBef>
              <a:spcAft>
                <a:spcPts val="0"/>
              </a:spcAft>
              <a:buSzPts val="4200"/>
              <a:buFont typeface="Montserrat Light"/>
              <a:buNone/>
              <a:defRPr sz="4200">
                <a:latin typeface="Montserrat Light"/>
                <a:ea typeface="Montserrat Light"/>
                <a:cs typeface="Montserrat Light"/>
                <a:sym typeface="Montserrat Light"/>
              </a:defRPr>
            </a:lvl7pPr>
            <a:lvl8pPr lvl="7">
              <a:spcBef>
                <a:spcPts val="0"/>
              </a:spcBef>
              <a:spcAft>
                <a:spcPts val="0"/>
              </a:spcAft>
              <a:buSzPts val="4200"/>
              <a:buFont typeface="Montserrat Light"/>
              <a:buNone/>
              <a:defRPr sz="4200">
                <a:latin typeface="Montserrat Light"/>
                <a:ea typeface="Montserrat Light"/>
                <a:cs typeface="Montserrat Light"/>
                <a:sym typeface="Montserrat Light"/>
              </a:defRPr>
            </a:lvl8pPr>
            <a:lvl9pPr lvl="8">
              <a:spcBef>
                <a:spcPts val="0"/>
              </a:spcBef>
              <a:spcAft>
                <a:spcPts val="0"/>
              </a:spcAft>
              <a:buSzPts val="4200"/>
              <a:buFont typeface="Montserrat Light"/>
              <a:buNone/>
              <a:defRPr sz="4200">
                <a:latin typeface="Montserrat Light"/>
                <a:ea typeface="Montserrat Light"/>
                <a:cs typeface="Montserrat Light"/>
                <a:sym typeface="Montserrat Light"/>
              </a:defRPr>
            </a:lvl9pPr>
          </a:lstStyle>
          <a:p>
            <a:endParaRPr/>
          </a:p>
        </p:txBody>
      </p:sp>
      <p:sp>
        <p:nvSpPr>
          <p:cNvPr id="64" name="Google Shape;6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C1B39E"/>
                </a:solidFill>
              </a:defRPr>
            </a:lvl1pPr>
            <a:lvl2pPr lvl="1">
              <a:buNone/>
              <a:defRPr>
                <a:solidFill>
                  <a:srgbClr val="C1B39E"/>
                </a:solidFill>
              </a:defRPr>
            </a:lvl2pPr>
            <a:lvl3pPr lvl="2">
              <a:buNone/>
              <a:defRPr>
                <a:solidFill>
                  <a:srgbClr val="C1B39E"/>
                </a:solidFill>
              </a:defRPr>
            </a:lvl3pPr>
            <a:lvl4pPr lvl="3">
              <a:buNone/>
              <a:defRPr>
                <a:solidFill>
                  <a:srgbClr val="C1B39E"/>
                </a:solidFill>
              </a:defRPr>
            </a:lvl4pPr>
            <a:lvl5pPr lvl="4">
              <a:buNone/>
              <a:defRPr>
                <a:solidFill>
                  <a:srgbClr val="C1B39E"/>
                </a:solidFill>
              </a:defRPr>
            </a:lvl5pPr>
            <a:lvl6pPr lvl="5">
              <a:buNone/>
              <a:defRPr>
                <a:solidFill>
                  <a:srgbClr val="C1B39E"/>
                </a:solidFill>
              </a:defRPr>
            </a:lvl6pPr>
            <a:lvl7pPr lvl="6">
              <a:buNone/>
              <a:defRPr>
                <a:solidFill>
                  <a:srgbClr val="C1B39E"/>
                </a:solidFill>
              </a:defRPr>
            </a:lvl7pPr>
            <a:lvl8pPr lvl="7">
              <a:buNone/>
              <a:defRPr>
                <a:solidFill>
                  <a:srgbClr val="C1B39E"/>
                </a:solidFill>
              </a:defRPr>
            </a:lvl8pPr>
            <a:lvl9pPr lvl="8">
              <a:buNone/>
              <a:defRPr>
                <a:solidFill>
                  <a:srgbClr val="C1B39E"/>
                </a:solidFill>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0"/>
          <p:cNvPicPr preferRelativeResize="0"/>
          <p:nvPr/>
        </p:nvPicPr>
        <p:blipFill>
          <a:blip r:embed="rId2">
            <a:alphaModFix/>
          </a:blip>
          <a:stretch>
            <a:fillRect/>
          </a:stretch>
        </p:blipFill>
        <p:spPr>
          <a:xfrm>
            <a:off x="2692275" y="3297450"/>
            <a:ext cx="6451727" cy="1846051"/>
          </a:xfrm>
          <a:prstGeom prst="rect">
            <a:avLst/>
          </a:prstGeom>
          <a:noFill/>
          <a:ln>
            <a:noFill/>
          </a:ln>
        </p:spPr>
      </p:pic>
      <p:cxnSp>
        <p:nvCxnSpPr>
          <p:cNvPr id="66" name="Google Shape;66;p10"/>
          <p:cNvCxnSpPr/>
          <p:nvPr/>
        </p:nvCxnSpPr>
        <p:spPr>
          <a:xfrm>
            <a:off x="839750" y="3126275"/>
            <a:ext cx="6184800" cy="0"/>
          </a:xfrm>
          <a:prstGeom prst="straightConnector1">
            <a:avLst/>
          </a:prstGeom>
          <a:noFill/>
          <a:ln w="9525" cap="flat" cmpd="sng">
            <a:solidFill>
              <a:schemeClr val="lt1"/>
            </a:solidFill>
            <a:prstDash val="solid"/>
            <a:round/>
            <a:headEnd type="none" w="med" len="med"/>
            <a:tailEnd type="none" w="med" len="med"/>
          </a:ln>
        </p:spPr>
      </p:cxnSp>
      <p:pic>
        <p:nvPicPr>
          <p:cNvPr id="67" name="Google Shape;67;p10"/>
          <p:cNvPicPr preferRelativeResize="0"/>
          <p:nvPr/>
        </p:nvPicPr>
        <p:blipFill>
          <a:blip r:embed="rId3">
            <a:alphaModFix/>
          </a:blip>
          <a:stretch>
            <a:fillRect/>
          </a:stretch>
        </p:blipFill>
        <p:spPr>
          <a:xfrm>
            <a:off x="-120875" y="3689700"/>
            <a:ext cx="1619249" cy="16192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ontserrat Light"/>
              <a:buNone/>
              <a:defRPr sz="2800">
                <a:solidFill>
                  <a:schemeClr val="dk1"/>
                </a:solidFill>
                <a:latin typeface="Montserrat Light"/>
                <a:ea typeface="Montserrat Light"/>
                <a:cs typeface="Montserrat Light"/>
                <a:sym typeface="Montserrat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5" title="Untitled_1.22.1.png"/>
          <p:cNvPicPr preferRelativeResize="0"/>
          <p:nvPr/>
        </p:nvPicPr>
        <p:blipFill rotWithShape="1">
          <a:blip r:embed="rId3">
            <a:alphaModFix/>
          </a:blip>
          <a:srcRect t="2045" b="43544"/>
          <a:stretch/>
        </p:blipFill>
        <p:spPr>
          <a:xfrm>
            <a:off x="0" y="-10657"/>
            <a:ext cx="9144003" cy="2798574"/>
          </a:xfrm>
          <a:prstGeom prst="rect">
            <a:avLst/>
          </a:prstGeom>
          <a:noFill/>
          <a:ln>
            <a:noFill/>
          </a:ln>
        </p:spPr>
      </p:pic>
      <p:sp>
        <p:nvSpPr>
          <p:cNvPr id="99" name="Google Shape;99;p15"/>
          <p:cNvSpPr txBox="1">
            <a:spLocks noGrp="1"/>
          </p:cNvSpPr>
          <p:nvPr>
            <p:ph type="ctrTitle"/>
          </p:nvPr>
        </p:nvSpPr>
        <p:spPr>
          <a:xfrm>
            <a:off x="2776575" y="2798575"/>
            <a:ext cx="6429900" cy="12222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 sz="3120" b="1">
                <a:latin typeface="Montserrat"/>
                <a:ea typeface="Montserrat"/>
                <a:cs typeface="Montserrat"/>
                <a:sym typeface="Montserrat"/>
              </a:rPr>
              <a:t>Agricultural Protection Areas</a:t>
            </a:r>
            <a:endParaRPr sz="3120" b="1">
              <a:latin typeface="Montserrat"/>
              <a:ea typeface="Montserrat"/>
              <a:cs typeface="Montserrat"/>
              <a:sym typeface="Montserrat"/>
            </a:endParaRPr>
          </a:p>
        </p:txBody>
      </p:sp>
      <p:sp>
        <p:nvSpPr>
          <p:cNvPr id="100" name="Google Shape;100;p15"/>
          <p:cNvSpPr txBox="1">
            <a:spLocks noGrp="1"/>
          </p:cNvSpPr>
          <p:nvPr>
            <p:ph type="subTitle" idx="1"/>
          </p:nvPr>
        </p:nvSpPr>
        <p:spPr>
          <a:xfrm>
            <a:off x="2776575" y="3917300"/>
            <a:ext cx="6078600" cy="792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23"/>
              <a:buNone/>
            </a:pPr>
            <a:r>
              <a:rPr lang="en" sz="1050" dirty="0"/>
              <a:t>Thayne Mickelson</a:t>
            </a:r>
            <a:endParaRPr sz="1050" dirty="0"/>
          </a:p>
          <a:p>
            <a:pPr marL="0" lvl="0" indent="0" algn="l" rtl="0">
              <a:lnSpc>
                <a:spcPct val="100000"/>
              </a:lnSpc>
              <a:spcBef>
                <a:spcPts val="0"/>
              </a:spcBef>
              <a:spcAft>
                <a:spcPts val="0"/>
              </a:spcAft>
              <a:buSzPts val="523"/>
              <a:buNone/>
            </a:pPr>
            <a:r>
              <a:rPr lang="en" sz="1050" dirty="0"/>
              <a:t>County Planning Coordinator</a:t>
            </a:r>
            <a:endParaRPr sz="1050" dirty="0"/>
          </a:p>
          <a:p>
            <a:pPr marL="0" lvl="0" indent="0" algn="l" rtl="0">
              <a:lnSpc>
                <a:spcPct val="100000"/>
              </a:lnSpc>
              <a:spcBef>
                <a:spcPts val="0"/>
              </a:spcBef>
              <a:spcAft>
                <a:spcPts val="0"/>
              </a:spcAft>
              <a:buSzPts val="523"/>
              <a:buNone/>
            </a:pPr>
            <a:r>
              <a:rPr lang="en" sz="1050" dirty="0"/>
              <a:t>tmickelson@utah.gov</a:t>
            </a:r>
            <a:endParaRPr sz="1050" dirty="0"/>
          </a:p>
          <a:p>
            <a:pPr marL="0" lvl="0" indent="0" algn="l" rtl="0">
              <a:lnSpc>
                <a:spcPct val="100000"/>
              </a:lnSpc>
              <a:spcBef>
                <a:spcPts val="0"/>
              </a:spcBef>
              <a:spcAft>
                <a:spcPts val="0"/>
              </a:spcAft>
              <a:buSzPts val="523"/>
              <a:buNone/>
            </a:pPr>
            <a:r>
              <a:rPr lang="en" sz="1050" dirty="0"/>
              <a:t>801-608-7668</a:t>
            </a:r>
            <a:endParaRPr sz="1050" dirty="0"/>
          </a:p>
        </p:txBody>
      </p:sp>
      <p:pic>
        <p:nvPicPr>
          <p:cNvPr id="101" name="Google Shape;101;p15"/>
          <p:cNvPicPr preferRelativeResize="0"/>
          <p:nvPr/>
        </p:nvPicPr>
        <p:blipFill>
          <a:blip r:embed="rId4">
            <a:alphaModFix/>
          </a:blip>
          <a:stretch>
            <a:fillRect/>
          </a:stretch>
        </p:blipFill>
        <p:spPr>
          <a:xfrm>
            <a:off x="148050" y="1882200"/>
            <a:ext cx="2903900" cy="290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311700" y="445025"/>
            <a:ext cx="77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17-81-207. Review of Protection Areas</a:t>
            </a:r>
            <a:endParaRPr sz="1820"/>
          </a:p>
        </p:txBody>
      </p:sp>
      <p:sp>
        <p:nvSpPr>
          <p:cNvPr id="155" name="Google Shape;155;p24"/>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a:bodyPr>
          <a:lstStyle/>
          <a:p>
            <a:pPr marL="342900" lvl="0" indent="0" algn="l" rtl="0">
              <a:spcBef>
                <a:spcPts val="0"/>
              </a:spcBef>
              <a:spcAft>
                <a:spcPts val="0"/>
              </a:spcAft>
              <a:buNone/>
            </a:pPr>
            <a:r>
              <a:rPr lang="en"/>
              <a:t>(1) </a:t>
            </a:r>
            <a:r>
              <a:rPr lang="en">
                <a:solidFill>
                  <a:schemeClr val="dk1"/>
                </a:solidFill>
              </a:rPr>
              <a:t> In its 20th year, </a:t>
            </a:r>
            <a:r>
              <a:rPr lang="en"/>
              <a:t>the agriculture protection area shall be reviewed</a:t>
            </a:r>
            <a:endParaRPr/>
          </a:p>
          <a:p>
            <a:pPr marL="571500" lvl="0" indent="-228600" algn="l" rtl="0">
              <a:spcBef>
                <a:spcPts val="1200"/>
              </a:spcBef>
              <a:spcAft>
                <a:spcPts val="1200"/>
              </a:spcAft>
              <a:buNone/>
            </a:pPr>
            <a:r>
              <a:rPr lang="en"/>
              <a:t>(3) If the applicable legislative body fails affirmatively to continue, modify, or terminate the agriculture protection area… in the 20th calendar year, the relevant protection area is considered to be reauthorized for another 20 years.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311700" y="445025"/>
            <a:ext cx="77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17-81-301. Farmland Assessment Act Benefits not Affected</a:t>
            </a:r>
            <a:endParaRPr sz="1820"/>
          </a:p>
        </p:txBody>
      </p:sp>
      <p:sp>
        <p:nvSpPr>
          <p:cNvPr id="161" name="Google Shape;161;p25"/>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a:bodyPr>
          <a:lstStyle/>
          <a:p>
            <a:pPr marL="571500" lvl="0" indent="-228600" algn="l" rtl="0">
              <a:spcBef>
                <a:spcPts val="0"/>
              </a:spcBef>
              <a:spcAft>
                <a:spcPts val="0"/>
              </a:spcAft>
              <a:buNone/>
            </a:pPr>
            <a:r>
              <a:rPr lang="en"/>
              <a:t>(1) Creation of an agriculture protection area may not impair the ability of land within the area to obtain the benefits of Title 59, Chapter 2, Part 5, Farmland Assessment Act.</a:t>
            </a:r>
            <a:endParaRPr/>
          </a:p>
          <a:p>
            <a:pPr marL="342900" lvl="0" indent="0" algn="l" rtl="0">
              <a:spcBef>
                <a:spcPts val="1200"/>
              </a:spcBef>
              <a:spcAft>
                <a:spcPts val="0"/>
              </a:spcAft>
              <a:buNone/>
            </a:pPr>
            <a:endParaRPr/>
          </a:p>
          <a:p>
            <a:pPr marL="342900" lvl="0" indent="0" algn="l" rtl="0">
              <a:spcBef>
                <a:spcPts val="1200"/>
              </a:spcBef>
              <a:spcAft>
                <a:spcPts val="1200"/>
              </a:spcAft>
              <a:buNone/>
            </a:pPr>
            <a:r>
              <a:rPr lang="en"/>
              <a:t>QR code to the Farmland Assessment Act:</a:t>
            </a:r>
            <a:endParaRPr/>
          </a:p>
        </p:txBody>
      </p:sp>
      <p:pic>
        <p:nvPicPr>
          <p:cNvPr id="162" name="Google Shape;162;p25"/>
          <p:cNvPicPr preferRelativeResize="0"/>
          <p:nvPr/>
        </p:nvPicPr>
        <p:blipFill>
          <a:blip r:embed="rId3">
            <a:alphaModFix/>
          </a:blip>
          <a:stretch>
            <a:fillRect/>
          </a:stretch>
        </p:blipFill>
        <p:spPr>
          <a:xfrm>
            <a:off x="5065263" y="2821125"/>
            <a:ext cx="1952625" cy="1866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311700" y="445025"/>
            <a:ext cx="77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17-81-302. Limitations on Local Regulations</a:t>
            </a:r>
            <a:endParaRPr sz="1820"/>
          </a:p>
        </p:txBody>
      </p:sp>
      <p:sp>
        <p:nvSpPr>
          <p:cNvPr id="168" name="Google Shape;168;p26"/>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lnSpcReduction="10000"/>
          </a:bodyPr>
          <a:lstStyle/>
          <a:p>
            <a:pPr marL="571500" lvl="0" indent="-228600" algn="l" rtl="0">
              <a:spcBef>
                <a:spcPts val="0"/>
              </a:spcBef>
              <a:spcAft>
                <a:spcPts val="0"/>
              </a:spcAft>
              <a:buNone/>
            </a:pPr>
            <a:r>
              <a:rPr lang="en"/>
              <a:t>(1) A political subdivision within which an agriculture protection area… is created shall encourage the continuity, development, and viability of agriculture use by not enacting a local law, ordinance, or regulation that would unreasonably restrict:</a:t>
            </a:r>
            <a:endParaRPr/>
          </a:p>
          <a:p>
            <a:pPr marL="914400" lvl="0" indent="0" algn="l" rtl="0">
              <a:spcBef>
                <a:spcPts val="1200"/>
              </a:spcBef>
              <a:spcAft>
                <a:spcPts val="0"/>
              </a:spcAft>
              <a:buNone/>
            </a:pPr>
            <a:r>
              <a:rPr lang="en"/>
              <a:t>(a) a farm structure or farm practice</a:t>
            </a:r>
            <a:endParaRPr/>
          </a:p>
          <a:p>
            <a:pPr marL="1200150" lvl="0" indent="-285750" algn="l" rtl="0">
              <a:spcBef>
                <a:spcPts val="1200"/>
              </a:spcBef>
              <a:spcAft>
                <a:spcPts val="0"/>
              </a:spcAft>
              <a:buNone/>
            </a:pPr>
            <a:r>
              <a:rPr lang="en"/>
              <a:t>(b) does not restrict the ability… to enact a local law, ordinance, or regulation that bears a direct relationship to public health or safety</a:t>
            </a:r>
            <a:endParaRPr/>
          </a:p>
          <a:p>
            <a:pPr marL="628650" lvl="0" indent="-285750" algn="l" rtl="0">
              <a:spcBef>
                <a:spcPts val="1200"/>
              </a:spcBef>
              <a:spcAft>
                <a:spcPts val="1200"/>
              </a:spcAft>
              <a:buNone/>
            </a:pPr>
            <a:r>
              <a:rPr lang="en"/>
              <a:t>(2) A political subdivision may not change the zoning designation of or a zoning regulation affecting land within an agriculture protection area without written approval for the change from all the landowners within the agriculture protection area affected by the change.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445025"/>
            <a:ext cx="77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17-81-304. Nuisances</a:t>
            </a:r>
            <a:endParaRPr sz="1820"/>
          </a:p>
        </p:txBody>
      </p:sp>
      <p:sp>
        <p:nvSpPr>
          <p:cNvPr id="174" name="Google Shape;174;p27"/>
          <p:cNvSpPr txBox="1">
            <a:spLocks noGrp="1"/>
          </p:cNvSpPr>
          <p:nvPr>
            <p:ph type="body" idx="1"/>
          </p:nvPr>
        </p:nvSpPr>
        <p:spPr>
          <a:xfrm>
            <a:off x="311700" y="1823225"/>
            <a:ext cx="7806600" cy="3279600"/>
          </a:xfrm>
          <a:prstGeom prst="rect">
            <a:avLst/>
          </a:prstGeom>
        </p:spPr>
        <p:txBody>
          <a:bodyPr spcFirstLastPara="1" wrap="square" lIns="91425" tIns="91425" rIns="91425" bIns="91425" anchor="t" anchorCtr="0">
            <a:normAutofit/>
          </a:bodyPr>
          <a:lstStyle/>
          <a:p>
            <a:pPr marL="514350" lvl="0" indent="-171450" algn="l" rtl="0">
              <a:spcBef>
                <a:spcPts val="0"/>
              </a:spcBef>
              <a:spcAft>
                <a:spcPts val="0"/>
              </a:spcAft>
              <a:buNone/>
            </a:pPr>
            <a:r>
              <a:rPr lang="en"/>
              <a:t>(1) A political subdivision shall ensure that any of the political subdivision's laws or ordinances that define or prohibit a public nuisance exclude from the definition or prohibition:</a:t>
            </a:r>
            <a:endParaRPr/>
          </a:p>
          <a:p>
            <a:pPr marL="1143000" lvl="0" indent="-228600" algn="l" rtl="0">
              <a:spcBef>
                <a:spcPts val="1200"/>
              </a:spcBef>
              <a:spcAft>
                <a:spcPts val="0"/>
              </a:spcAft>
              <a:buNone/>
            </a:pPr>
            <a:r>
              <a:rPr lang="en"/>
              <a:t>(a) for an agriculture protection area, any agricultural activity or operation within an agriculture protection area conducted using sound agricultural practices unless that activity or operation bears a direct relationship to public health or safety</a:t>
            </a:r>
            <a:endParaRPr/>
          </a:p>
          <a:p>
            <a:pPr marL="857250" lvl="0" indent="-514350" algn="l" rtl="0">
              <a:spcBef>
                <a:spcPts val="1200"/>
              </a:spcBef>
              <a:spcAft>
                <a:spcPts val="1200"/>
              </a:spcAft>
              <a:buNone/>
            </a:pPr>
            <a:r>
              <a:rPr lang="en"/>
              <a:t>(4)(a) The county recorder shall… ensure compliance with section 17-79-716 in regard to subdivision development near a protection area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311700" y="445025"/>
            <a:ext cx="77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17-81-305. Eminent Domain Restrictions -- Notice of Hearing</a:t>
            </a:r>
            <a:endParaRPr sz="1820"/>
          </a:p>
        </p:txBody>
      </p:sp>
      <p:sp>
        <p:nvSpPr>
          <p:cNvPr id="180" name="Google Shape;180;p28"/>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fontScale="85000" lnSpcReduction="10000"/>
          </a:bodyPr>
          <a:lstStyle/>
          <a:p>
            <a:pPr marL="571500" lvl="0" indent="-228600" algn="l" rtl="0">
              <a:spcBef>
                <a:spcPts val="0"/>
              </a:spcBef>
              <a:spcAft>
                <a:spcPts val="0"/>
              </a:spcAft>
              <a:buNone/>
            </a:pPr>
            <a:r>
              <a:rPr lang="en"/>
              <a:t>(1) A political subdivision having or exercising eminent domain powers may not condemn for any purpose any land within an agriculture protection area that is being used for agricultural production… unless the political subdivision obtains approval, according to the procedures and requirements of this section, from the applicable legislative body and the advisory board.</a:t>
            </a:r>
            <a:endParaRPr/>
          </a:p>
          <a:p>
            <a:pPr marL="571500" lvl="0" indent="-228600" algn="l" rtl="0">
              <a:spcBef>
                <a:spcPts val="1200"/>
              </a:spcBef>
              <a:spcAft>
                <a:spcPts val="0"/>
              </a:spcAft>
              <a:buNone/>
            </a:pPr>
            <a:r>
              <a:rPr lang="en"/>
              <a:t>(2) Any condemnor… shall file a notice of condemnation with the applicable legislative body and the relevant protection area's advisory board at least 30 days before filing an eminent domain complaint.</a:t>
            </a:r>
            <a:endParaRPr/>
          </a:p>
          <a:p>
            <a:pPr marL="342900" lvl="0" indent="0" algn="l" rtl="0">
              <a:spcBef>
                <a:spcPts val="1200"/>
              </a:spcBef>
              <a:spcAft>
                <a:spcPts val="0"/>
              </a:spcAft>
              <a:buNone/>
            </a:pPr>
            <a:r>
              <a:rPr lang="en"/>
              <a:t>(3) The applicable legislative body and the advisory board shall:</a:t>
            </a:r>
            <a:endParaRPr/>
          </a:p>
          <a:p>
            <a:pPr marL="1143000" lvl="0" indent="-228600" algn="l" rtl="0">
              <a:spcBef>
                <a:spcPts val="1200"/>
              </a:spcBef>
              <a:spcAft>
                <a:spcPts val="0"/>
              </a:spcAft>
              <a:buNone/>
            </a:pPr>
            <a:r>
              <a:rPr lang="en"/>
              <a:t>(a) hold a joint public hearing on the proposed condemnation at a location within the county in which the relevant protection area is located; and</a:t>
            </a:r>
            <a:endParaRPr/>
          </a:p>
          <a:p>
            <a:pPr marL="1143000" lvl="0" indent="-228600" algn="l" rtl="0">
              <a:spcBef>
                <a:spcPts val="1200"/>
              </a:spcBef>
              <a:spcAft>
                <a:spcPts val="1200"/>
              </a:spcAft>
              <a:buNone/>
            </a:pPr>
            <a:r>
              <a:rPr lang="en"/>
              <a:t>(b) publish notice of the time, date, place, and purpose of the public hearing for the relevant protection area, as a class A notice under Section 63G for at least seven days.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700" y="445025"/>
            <a:ext cx="77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17-81-305. continued</a:t>
            </a:r>
            <a:endParaRPr sz="1820"/>
          </a:p>
        </p:txBody>
      </p:sp>
      <p:sp>
        <p:nvSpPr>
          <p:cNvPr id="186" name="Google Shape;186;p29"/>
          <p:cNvSpPr txBox="1">
            <a:spLocks noGrp="1"/>
          </p:cNvSpPr>
          <p:nvPr>
            <p:ph type="body" idx="1"/>
          </p:nvPr>
        </p:nvSpPr>
        <p:spPr>
          <a:xfrm>
            <a:off x="311700" y="1733625"/>
            <a:ext cx="7806600" cy="3321300"/>
          </a:xfrm>
          <a:prstGeom prst="rect">
            <a:avLst/>
          </a:prstGeom>
        </p:spPr>
        <p:txBody>
          <a:bodyPr spcFirstLastPara="1" wrap="square" lIns="91425" tIns="91425" rIns="91425" bIns="91425" anchor="t" anchorCtr="0">
            <a:normAutofit fontScale="70000" lnSpcReduction="10000"/>
          </a:bodyPr>
          <a:lstStyle/>
          <a:p>
            <a:pPr marL="685800" lvl="0" indent="-342900" algn="l" rtl="0">
              <a:spcBef>
                <a:spcPts val="0"/>
              </a:spcBef>
              <a:spcAft>
                <a:spcPts val="0"/>
              </a:spcAft>
              <a:buNone/>
            </a:pPr>
            <a:r>
              <a:rPr lang="en"/>
              <a:t>(4)(a) If the condemnation is for highway purposes or for the disposal of solid or liquid waste materials, the applicable legislative body and the advisory board may approve the condemnation only if there is no reasonable and prudent alternative to the use of the land within the agriculture protection area.</a:t>
            </a:r>
            <a:endParaRPr/>
          </a:p>
          <a:p>
            <a:pPr marL="1085850" lvl="0" indent="-171450" algn="l" rtl="0">
              <a:spcBef>
                <a:spcPts val="1200"/>
              </a:spcBef>
              <a:spcAft>
                <a:spcPts val="0"/>
              </a:spcAft>
              <a:buNone/>
            </a:pPr>
            <a:r>
              <a:rPr lang="en"/>
              <a:t>(b) If the condemnation is for any other purpose, the applicable legislative body and the advisory board may approve the condemnation only if:</a:t>
            </a:r>
            <a:endParaRPr/>
          </a:p>
          <a:p>
            <a:pPr marL="1543050" lvl="0" indent="-171450" algn="l" rtl="0">
              <a:spcBef>
                <a:spcPts val="1200"/>
              </a:spcBef>
              <a:spcAft>
                <a:spcPts val="0"/>
              </a:spcAft>
              <a:buNone/>
            </a:pPr>
            <a:r>
              <a:rPr lang="en"/>
              <a:t>(i) the proposed condemnation would not have an unreasonably adverse effect upon the preservation and enhancement of:</a:t>
            </a:r>
            <a:endParaRPr/>
          </a:p>
          <a:p>
            <a:pPr marL="1828800" lvl="0" indent="0" algn="l" rtl="0">
              <a:spcBef>
                <a:spcPts val="1200"/>
              </a:spcBef>
              <a:spcAft>
                <a:spcPts val="0"/>
              </a:spcAft>
              <a:buNone/>
            </a:pPr>
            <a:r>
              <a:rPr lang="en"/>
              <a:t>(A) agriculture within the agriculture protection area; or</a:t>
            </a:r>
            <a:endParaRPr/>
          </a:p>
          <a:p>
            <a:pPr marL="1543050" lvl="0" indent="-171450" algn="l" rtl="0">
              <a:spcBef>
                <a:spcPts val="1200"/>
              </a:spcBef>
              <a:spcAft>
                <a:spcPts val="0"/>
              </a:spcAft>
              <a:buNone/>
            </a:pPr>
            <a:r>
              <a:rPr lang="en"/>
              <a:t>(ii) there is no reasonable and prudent alternative to the use of the land within the relevant protection area for the project.</a:t>
            </a:r>
            <a:endParaRPr/>
          </a:p>
          <a:p>
            <a:pPr marL="514350" lvl="0" indent="-171450" algn="l" rtl="0">
              <a:spcBef>
                <a:spcPts val="1200"/>
              </a:spcBef>
              <a:spcAft>
                <a:spcPts val="0"/>
              </a:spcAft>
              <a:buNone/>
            </a:pPr>
            <a:r>
              <a:rPr lang="en"/>
              <a:t>(5)(a) Within 60 days after receipt of the notice of condemnation, the applicable legislative body and the advisory board shall approve or reject the proposed condemnation.</a:t>
            </a:r>
            <a:endParaRPr/>
          </a:p>
          <a:p>
            <a:pPr marL="1085850" lvl="0" indent="-171450" algn="l" rtl="0">
              <a:spcBef>
                <a:spcPts val="1200"/>
              </a:spcBef>
              <a:spcAft>
                <a:spcPts val="1200"/>
              </a:spcAft>
              <a:buNone/>
            </a:pPr>
            <a:r>
              <a:rPr lang="en"/>
              <a:t>(b) If the applicable legislative body and the advisory board fail to act within the 60 days or such further time as the applicable legislative body establishes, the condemnation shall be considered rejected.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311700" y="445025"/>
            <a:ext cx="77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17-81-306. Policy of State Agencies</a:t>
            </a:r>
            <a:endParaRPr sz="1820"/>
          </a:p>
        </p:txBody>
      </p:sp>
      <p:sp>
        <p:nvSpPr>
          <p:cNvPr id="192" name="Google Shape;192;p30"/>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a:bodyPr>
          <a:lstStyle/>
          <a:p>
            <a:pPr marL="342900" lvl="0" indent="0" algn="l" rtl="0">
              <a:spcBef>
                <a:spcPts val="0"/>
              </a:spcBef>
              <a:spcAft>
                <a:spcPts val="0"/>
              </a:spcAft>
              <a:buNone/>
            </a:pPr>
            <a:r>
              <a:rPr lang="en"/>
              <a:t>A state agency shall encourage the continuity, development, and viability of agriculture within agriculture protection areas… by:</a:t>
            </a:r>
            <a:endParaRPr/>
          </a:p>
          <a:p>
            <a:pPr marL="571500" lvl="0" indent="-228600" algn="l" rtl="0">
              <a:spcBef>
                <a:spcPts val="1200"/>
              </a:spcBef>
              <a:spcAft>
                <a:spcPts val="0"/>
              </a:spcAft>
              <a:buNone/>
            </a:pPr>
            <a:r>
              <a:rPr lang="en"/>
              <a:t>(1) not enacting rules that would impose unreasonable restrictions on farm structures or farm practices within the agriculture protection area… unless those laws, ordinances, or regulations bear a direct relationship to public health or safety or are required by federal law; and</a:t>
            </a:r>
            <a:endParaRPr/>
          </a:p>
          <a:p>
            <a:pPr marL="628650" lvl="0" indent="-285750" algn="l" rtl="0">
              <a:spcBef>
                <a:spcPts val="1200"/>
              </a:spcBef>
              <a:spcAft>
                <a:spcPts val="1200"/>
              </a:spcAft>
              <a:buNone/>
            </a:pPr>
            <a:r>
              <a:rPr lang="en"/>
              <a:t>(2) modifying existing rules that would impose unreasonable restrictions on farm structures or farm practices within the agriculture protection area… unless those laws, ordinances, or regulations bear a direct relationship to public health or safety or are required by federal law.</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311700" y="445025"/>
            <a:ext cx="77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17-81-307. Restrictions on State Development Projects</a:t>
            </a:r>
            <a:endParaRPr sz="1820"/>
          </a:p>
        </p:txBody>
      </p:sp>
      <p:sp>
        <p:nvSpPr>
          <p:cNvPr id="198" name="Google Shape;198;p31"/>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fontScale="92500" lnSpcReduction="20000"/>
          </a:bodyPr>
          <a:lstStyle/>
          <a:p>
            <a:pPr marL="514350" lvl="0" indent="-171450" algn="l" rtl="0">
              <a:spcBef>
                <a:spcPts val="0"/>
              </a:spcBef>
              <a:spcAft>
                <a:spcPts val="0"/>
              </a:spcAft>
              <a:buNone/>
            </a:pPr>
            <a:r>
              <a:rPr lang="en"/>
              <a:t>(1) A state agency that plans any development project that might affect land within an agriculture protection area… shall submit the state agency's development plan to:</a:t>
            </a:r>
            <a:endParaRPr/>
          </a:p>
          <a:p>
            <a:pPr marL="914400" lvl="0" indent="0" algn="l" rtl="0">
              <a:spcBef>
                <a:spcPts val="1200"/>
              </a:spcBef>
              <a:spcAft>
                <a:spcPts val="0"/>
              </a:spcAft>
              <a:buNone/>
            </a:pPr>
            <a:r>
              <a:rPr lang="en"/>
              <a:t>(a) the advisory board of the relevant protection area; and</a:t>
            </a:r>
            <a:endParaRPr/>
          </a:p>
          <a:p>
            <a:pPr marL="1143000" lvl="0" indent="-228600" algn="l" rtl="0">
              <a:spcBef>
                <a:spcPts val="1200"/>
              </a:spcBef>
              <a:spcAft>
                <a:spcPts val="0"/>
              </a:spcAft>
              <a:buNone/>
            </a:pPr>
            <a:r>
              <a:rPr lang="en"/>
              <a:t>(b) in the case of an agriculture protection area, the commissioner of agriculture and food.</a:t>
            </a:r>
            <a:endParaRPr/>
          </a:p>
          <a:p>
            <a:pPr marL="571500" lvl="0" indent="-228600" algn="l" rtl="0">
              <a:spcBef>
                <a:spcPts val="1200"/>
              </a:spcBef>
              <a:spcAft>
                <a:spcPts val="0"/>
              </a:spcAft>
              <a:buNone/>
            </a:pPr>
            <a:r>
              <a:rPr lang="en"/>
              <a:t>(2) The commissioner of agriculture and food, in the case of an agriculture protection area, and the advisory board shall:</a:t>
            </a:r>
            <a:endParaRPr/>
          </a:p>
          <a:p>
            <a:pPr marL="914400" lvl="0" indent="0" algn="l" rtl="0">
              <a:spcBef>
                <a:spcPts val="1200"/>
              </a:spcBef>
              <a:spcAft>
                <a:spcPts val="0"/>
              </a:spcAft>
              <a:buNone/>
            </a:pPr>
            <a:r>
              <a:rPr lang="en"/>
              <a:t>(a) review the state agency's proposed development plan; and</a:t>
            </a:r>
            <a:endParaRPr/>
          </a:p>
          <a:p>
            <a:pPr marL="1143000" lvl="0" indent="-228600" algn="l" rtl="0">
              <a:spcBef>
                <a:spcPts val="1200"/>
              </a:spcBef>
              <a:spcAft>
                <a:spcPts val="1200"/>
              </a:spcAft>
              <a:buNone/>
            </a:pPr>
            <a:r>
              <a:rPr lang="en"/>
              <a:t>(b) recommend any modifications to the development project that would protect the integrity of the agriculture protection area…. as the case may be, or that would protect the agriculture protection area from nonfarm encroachment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311700" y="445025"/>
            <a:ext cx="77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17-81-307. continued</a:t>
            </a:r>
            <a:endParaRPr sz="1820"/>
          </a:p>
        </p:txBody>
      </p:sp>
      <p:sp>
        <p:nvSpPr>
          <p:cNvPr id="204" name="Google Shape;204;p32"/>
          <p:cNvSpPr txBox="1">
            <a:spLocks noGrp="1"/>
          </p:cNvSpPr>
          <p:nvPr>
            <p:ph type="body" idx="1"/>
          </p:nvPr>
        </p:nvSpPr>
        <p:spPr>
          <a:xfrm>
            <a:off x="311700" y="1814275"/>
            <a:ext cx="7806600" cy="3240900"/>
          </a:xfrm>
          <a:prstGeom prst="rect">
            <a:avLst/>
          </a:prstGeom>
        </p:spPr>
        <p:txBody>
          <a:bodyPr spcFirstLastPara="1" wrap="square" lIns="91425" tIns="91425" rIns="91425" bIns="91425" anchor="t" anchorCtr="0">
            <a:normAutofit fontScale="85000" lnSpcReduction="20000"/>
          </a:bodyPr>
          <a:lstStyle/>
          <a:p>
            <a:pPr marL="571500" lvl="0" indent="-228600" algn="l" rtl="0">
              <a:spcBef>
                <a:spcPts val="0"/>
              </a:spcBef>
              <a:spcAft>
                <a:spcPts val="0"/>
              </a:spcAft>
              <a:buNone/>
            </a:pPr>
            <a:r>
              <a:rPr lang="en"/>
              <a:t>(3) A state agency and political subdivision of the state that designates or proposes to designate a transportation corridor shall:</a:t>
            </a:r>
            <a:endParaRPr/>
          </a:p>
          <a:p>
            <a:pPr marL="914400" lvl="0" indent="0" algn="l" rtl="0">
              <a:spcBef>
                <a:spcPts val="1200"/>
              </a:spcBef>
              <a:spcAft>
                <a:spcPts val="0"/>
              </a:spcAft>
              <a:buNone/>
            </a:pPr>
            <a:r>
              <a:rPr lang="en"/>
              <a:t>(a) consider:</a:t>
            </a:r>
            <a:endParaRPr/>
          </a:p>
          <a:p>
            <a:pPr marL="1371600" lvl="0" indent="0" algn="l" rtl="0">
              <a:spcBef>
                <a:spcPts val="1200"/>
              </a:spcBef>
              <a:spcAft>
                <a:spcPts val="0"/>
              </a:spcAft>
              <a:buNone/>
            </a:pPr>
            <a:r>
              <a:rPr lang="en"/>
              <a:t>(i) whether the transportation corridor would:</a:t>
            </a:r>
            <a:endParaRPr/>
          </a:p>
          <a:p>
            <a:pPr marL="2057400" lvl="0" indent="-228600" algn="l" rtl="0">
              <a:spcBef>
                <a:spcPts val="1200"/>
              </a:spcBef>
              <a:spcAft>
                <a:spcPts val="0"/>
              </a:spcAft>
              <a:buNone/>
            </a:pPr>
            <a:r>
              <a:rPr lang="en"/>
              <a:t>(A) be located on land that is included within an agriculture protection area; or</a:t>
            </a:r>
            <a:endParaRPr/>
          </a:p>
          <a:p>
            <a:pPr marL="2057400" lvl="0" indent="-228600" algn="l" rtl="0">
              <a:spcBef>
                <a:spcPts val="1200"/>
              </a:spcBef>
              <a:spcAft>
                <a:spcPts val="0"/>
              </a:spcAft>
              <a:buNone/>
            </a:pPr>
            <a:r>
              <a:rPr lang="en"/>
              <a:t>(B) interfere with agriculture protection activities on land within an agriculture protection area; and</a:t>
            </a:r>
            <a:endParaRPr/>
          </a:p>
          <a:p>
            <a:pPr marL="1543050" lvl="0" indent="-171450" algn="l" rtl="0">
              <a:spcBef>
                <a:spcPts val="1200"/>
              </a:spcBef>
              <a:spcAft>
                <a:spcPts val="0"/>
              </a:spcAft>
              <a:buNone/>
            </a:pPr>
            <a:r>
              <a:rPr lang="en"/>
              <a:t>(ii) each other reasonable comparable alternative to the placement of the corridor on land within an agriculture protection area; and</a:t>
            </a:r>
            <a:endParaRPr/>
          </a:p>
          <a:p>
            <a:pPr marL="1143000" lvl="0" indent="-228600" algn="l" rtl="0">
              <a:spcBef>
                <a:spcPts val="1200"/>
              </a:spcBef>
              <a:spcAft>
                <a:spcPts val="1200"/>
              </a:spcAft>
              <a:buNone/>
            </a:pPr>
            <a:r>
              <a:rPr lang="en"/>
              <a:t>(b) make reasonable efforts to minimize or eliminate any detrimental impact on agriculture that may result from the designation of a transportation corridor.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311700" y="445025"/>
            <a:ext cx="77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Utah Geospatial Resource Center</a:t>
            </a:r>
            <a:endParaRPr sz="1820"/>
          </a:p>
        </p:txBody>
      </p:sp>
      <p:sp>
        <p:nvSpPr>
          <p:cNvPr id="210" name="Google Shape;210;p33"/>
          <p:cNvSpPr txBox="1">
            <a:spLocks noGrp="1"/>
          </p:cNvSpPr>
          <p:nvPr>
            <p:ph type="body" idx="1"/>
          </p:nvPr>
        </p:nvSpPr>
        <p:spPr>
          <a:xfrm>
            <a:off x="311700" y="1938925"/>
            <a:ext cx="3934500" cy="3116100"/>
          </a:xfrm>
          <a:prstGeom prst="rect">
            <a:avLst/>
          </a:prstGeom>
        </p:spPr>
        <p:txBody>
          <a:bodyPr spcFirstLastPara="1" wrap="square" lIns="91425" tIns="91425" rIns="91425" bIns="91425" anchor="t" anchorCtr="0">
            <a:normAutofit/>
          </a:bodyPr>
          <a:lstStyle/>
          <a:p>
            <a:pPr marL="342900" lvl="0" indent="0" algn="l" rtl="0">
              <a:spcBef>
                <a:spcPts val="0"/>
              </a:spcBef>
              <a:spcAft>
                <a:spcPts val="1200"/>
              </a:spcAft>
              <a:buNone/>
            </a:pPr>
            <a:r>
              <a:rPr lang="en"/>
              <a:t>Utah Geospatial Resources</a:t>
            </a:r>
            <a:endParaRPr/>
          </a:p>
        </p:txBody>
      </p:sp>
      <p:sp>
        <p:nvSpPr>
          <p:cNvPr id="211" name="Google Shape;211;p33"/>
          <p:cNvSpPr txBox="1">
            <a:spLocks noGrp="1"/>
          </p:cNvSpPr>
          <p:nvPr>
            <p:ph type="body" idx="1"/>
          </p:nvPr>
        </p:nvSpPr>
        <p:spPr>
          <a:xfrm>
            <a:off x="4433725" y="1938925"/>
            <a:ext cx="3934500" cy="3116100"/>
          </a:xfrm>
          <a:prstGeom prst="rect">
            <a:avLst/>
          </a:prstGeom>
        </p:spPr>
        <p:txBody>
          <a:bodyPr spcFirstLastPara="1" wrap="square" lIns="91425" tIns="91425" rIns="91425" bIns="91425" anchor="t" anchorCtr="0">
            <a:normAutofit/>
          </a:bodyPr>
          <a:lstStyle/>
          <a:p>
            <a:pPr marL="342900" lvl="0" indent="0" algn="l" rtl="0">
              <a:spcBef>
                <a:spcPts val="0"/>
              </a:spcBef>
              <a:spcAft>
                <a:spcPts val="1200"/>
              </a:spcAft>
              <a:buNone/>
            </a:pPr>
            <a:r>
              <a:rPr lang="en"/>
              <a:t>Agricultural protection area geospatial resource</a:t>
            </a:r>
            <a:endParaRPr/>
          </a:p>
        </p:txBody>
      </p:sp>
      <p:pic>
        <p:nvPicPr>
          <p:cNvPr id="212" name="Google Shape;212;p33"/>
          <p:cNvPicPr preferRelativeResize="0"/>
          <p:nvPr/>
        </p:nvPicPr>
        <p:blipFill>
          <a:blip r:embed="rId3">
            <a:alphaModFix/>
          </a:blip>
          <a:stretch>
            <a:fillRect/>
          </a:stretch>
        </p:blipFill>
        <p:spPr>
          <a:xfrm>
            <a:off x="793713" y="2605738"/>
            <a:ext cx="2162175" cy="2181225"/>
          </a:xfrm>
          <a:prstGeom prst="rect">
            <a:avLst/>
          </a:prstGeom>
          <a:noFill/>
          <a:ln>
            <a:noFill/>
          </a:ln>
        </p:spPr>
      </p:pic>
      <p:pic>
        <p:nvPicPr>
          <p:cNvPr id="213" name="Google Shape;213;p33"/>
          <p:cNvPicPr preferRelativeResize="0"/>
          <p:nvPr/>
        </p:nvPicPr>
        <p:blipFill>
          <a:blip r:embed="rId4">
            <a:alphaModFix/>
          </a:blip>
          <a:stretch>
            <a:fillRect/>
          </a:stretch>
        </p:blipFill>
        <p:spPr>
          <a:xfrm>
            <a:off x="4915763" y="2681938"/>
            <a:ext cx="2162175" cy="2028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11700" y="445025"/>
            <a:ext cx="804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Utah Code 17.81 Agriculture, Industrial, or Critical Infrastructure Materials Protection Areas</a:t>
            </a:r>
            <a:endParaRPr sz="1820"/>
          </a:p>
          <a:p>
            <a:pPr marL="0" lvl="0" indent="0" algn="l" rtl="0">
              <a:spcBef>
                <a:spcPts val="0"/>
              </a:spcBef>
              <a:spcAft>
                <a:spcPts val="0"/>
              </a:spcAft>
              <a:buSzPts val="990"/>
              <a:buNone/>
            </a:pPr>
            <a:r>
              <a:rPr lang="en" sz="1820"/>
              <a:t>17-81-101. Definitions</a:t>
            </a:r>
            <a:endParaRPr sz="1820"/>
          </a:p>
        </p:txBody>
      </p:sp>
      <p:sp>
        <p:nvSpPr>
          <p:cNvPr id="107" name="Google Shape;107;p16"/>
          <p:cNvSpPr txBox="1">
            <a:spLocks noGrp="1"/>
          </p:cNvSpPr>
          <p:nvPr>
            <p:ph type="body" idx="1"/>
          </p:nvPr>
        </p:nvSpPr>
        <p:spPr>
          <a:xfrm>
            <a:off x="311700" y="1859075"/>
            <a:ext cx="7806600" cy="3195900"/>
          </a:xfrm>
          <a:prstGeom prst="rect">
            <a:avLst/>
          </a:prstGeom>
        </p:spPr>
        <p:txBody>
          <a:bodyPr spcFirstLastPara="1" wrap="square" lIns="91425" tIns="91425" rIns="91425" bIns="91425" anchor="t" anchorCtr="0">
            <a:normAutofit fontScale="92500" lnSpcReduction="20000"/>
          </a:bodyPr>
          <a:lstStyle/>
          <a:p>
            <a:pPr marL="628650" lvl="0" indent="-285750" algn="l" rtl="0">
              <a:lnSpc>
                <a:spcPct val="100000"/>
              </a:lnSpc>
              <a:spcBef>
                <a:spcPts val="0"/>
              </a:spcBef>
              <a:spcAft>
                <a:spcPts val="0"/>
              </a:spcAft>
              <a:buNone/>
            </a:pPr>
            <a:r>
              <a:rPr lang="en"/>
              <a:t>(4) “Agricultural protection area” means a geographic area… granted the specific legal protections contained in this chapter.</a:t>
            </a:r>
            <a:endParaRPr/>
          </a:p>
          <a:p>
            <a:pPr marL="342900" lvl="0" indent="0" algn="l" rtl="0">
              <a:lnSpc>
                <a:spcPct val="100000"/>
              </a:lnSpc>
              <a:spcBef>
                <a:spcPts val="1200"/>
              </a:spcBef>
              <a:spcAft>
                <a:spcPts val="0"/>
              </a:spcAft>
              <a:buNone/>
            </a:pPr>
            <a:r>
              <a:rPr lang="en"/>
              <a:t>(5) "Applicable legislative body" means: </a:t>
            </a:r>
            <a:endParaRPr/>
          </a:p>
          <a:p>
            <a:pPr marL="1143000" lvl="0" indent="-228600" algn="l" rtl="0">
              <a:lnSpc>
                <a:spcPct val="100000"/>
              </a:lnSpc>
              <a:spcBef>
                <a:spcPts val="1200"/>
              </a:spcBef>
              <a:spcAft>
                <a:spcPts val="0"/>
              </a:spcAft>
              <a:buNone/>
            </a:pPr>
            <a:r>
              <a:rPr lang="en"/>
              <a:t>(a) The legislative body of the county or the legislative body of the city or town depending where the land is located.</a:t>
            </a:r>
            <a:endParaRPr/>
          </a:p>
          <a:p>
            <a:pPr marL="342900" lvl="0" indent="0" algn="l" rtl="0">
              <a:lnSpc>
                <a:spcPct val="100000"/>
              </a:lnSpc>
              <a:spcBef>
                <a:spcPts val="1200"/>
              </a:spcBef>
              <a:spcAft>
                <a:spcPts val="0"/>
              </a:spcAft>
              <a:buNone/>
            </a:pPr>
            <a:r>
              <a:rPr lang="en"/>
              <a:t>(27) "Planning commission" means:</a:t>
            </a:r>
            <a:endParaRPr/>
          </a:p>
          <a:p>
            <a:pPr marL="1143000" lvl="0" indent="-228600" algn="l" rtl="0">
              <a:lnSpc>
                <a:spcPct val="100000"/>
              </a:lnSpc>
              <a:spcBef>
                <a:spcPts val="1200"/>
              </a:spcBef>
              <a:spcAft>
                <a:spcPts val="0"/>
              </a:spcAft>
              <a:buNone/>
            </a:pPr>
            <a:r>
              <a:rPr lang="en"/>
              <a:t>(a) a countywide planning commission if the land proposed to be included in the agriculture protection area… is within the unincorporated part of the county and not within a planning advisory area;</a:t>
            </a:r>
            <a:endParaRPr/>
          </a:p>
          <a:p>
            <a:pPr marL="1143000" lvl="0" indent="-228600" algn="l" rtl="0">
              <a:lnSpc>
                <a:spcPct val="100000"/>
              </a:lnSpc>
              <a:spcBef>
                <a:spcPts val="1200"/>
              </a:spcBef>
              <a:spcAft>
                <a:spcPts val="0"/>
              </a:spcAft>
              <a:buNone/>
            </a:pPr>
            <a:r>
              <a:rPr lang="en"/>
              <a:t>(c) a planning commission of a city or town if the land proposed to be included in the agriculture protection area… is within a city or town.</a:t>
            </a:r>
            <a:endParaRPr/>
          </a:p>
          <a:p>
            <a:pPr marL="685800" lvl="0" indent="-342900" algn="l" rtl="0">
              <a:lnSpc>
                <a:spcPct val="100000"/>
              </a:lnSpc>
              <a:spcBef>
                <a:spcPts val="1200"/>
              </a:spcBef>
              <a:spcAft>
                <a:spcPts val="1200"/>
              </a:spcAft>
              <a:buNone/>
            </a:pPr>
            <a:r>
              <a:rPr lang="en"/>
              <a:t>(28) "Political subdivision" means a county, city, town, school district, special district, or special service district.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4" title="Untitled_1.22.1.png"/>
          <p:cNvPicPr preferRelativeResize="0"/>
          <p:nvPr/>
        </p:nvPicPr>
        <p:blipFill rotWithShape="1">
          <a:blip r:embed="rId3">
            <a:alphaModFix/>
          </a:blip>
          <a:srcRect t="2045" b="43544"/>
          <a:stretch/>
        </p:blipFill>
        <p:spPr>
          <a:xfrm>
            <a:off x="0" y="-10657"/>
            <a:ext cx="9144003" cy="2798574"/>
          </a:xfrm>
          <a:prstGeom prst="rect">
            <a:avLst/>
          </a:prstGeom>
          <a:noFill/>
          <a:ln>
            <a:noFill/>
          </a:ln>
        </p:spPr>
      </p:pic>
      <p:sp>
        <p:nvSpPr>
          <p:cNvPr id="219" name="Google Shape;219;p34"/>
          <p:cNvSpPr txBox="1">
            <a:spLocks noGrp="1"/>
          </p:cNvSpPr>
          <p:nvPr>
            <p:ph type="ctrTitle"/>
          </p:nvPr>
        </p:nvSpPr>
        <p:spPr>
          <a:xfrm>
            <a:off x="2776576" y="2263375"/>
            <a:ext cx="64299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Thank you!   </a:t>
            </a:r>
            <a:endParaRPr dirty="0"/>
          </a:p>
          <a:p>
            <a:pPr marL="0" lvl="0" indent="0" algn="l" rtl="0">
              <a:spcBef>
                <a:spcPts val="0"/>
              </a:spcBef>
              <a:spcAft>
                <a:spcPts val="0"/>
              </a:spcAft>
              <a:buNone/>
            </a:pPr>
            <a:endParaRPr dirty="0"/>
          </a:p>
        </p:txBody>
      </p:sp>
      <p:pic>
        <p:nvPicPr>
          <p:cNvPr id="220" name="Google Shape;220;p34"/>
          <p:cNvPicPr preferRelativeResize="0"/>
          <p:nvPr/>
        </p:nvPicPr>
        <p:blipFill>
          <a:blip r:embed="rId4">
            <a:alphaModFix/>
          </a:blip>
          <a:stretch>
            <a:fillRect/>
          </a:stretch>
        </p:blipFill>
        <p:spPr>
          <a:xfrm>
            <a:off x="148050" y="1882200"/>
            <a:ext cx="2903900" cy="2903900"/>
          </a:xfrm>
          <a:prstGeom prst="rect">
            <a:avLst/>
          </a:prstGeom>
          <a:noFill/>
          <a:ln>
            <a:noFill/>
          </a:ln>
        </p:spPr>
      </p:pic>
      <p:sp>
        <p:nvSpPr>
          <p:cNvPr id="221" name="Google Shape;221;p34"/>
          <p:cNvSpPr txBox="1">
            <a:spLocks noGrp="1"/>
          </p:cNvSpPr>
          <p:nvPr>
            <p:ph type="subTitle" idx="1"/>
          </p:nvPr>
        </p:nvSpPr>
        <p:spPr>
          <a:xfrm>
            <a:off x="2776575" y="3917300"/>
            <a:ext cx="6078600" cy="792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23"/>
              <a:buNone/>
            </a:pPr>
            <a:r>
              <a:rPr lang="en" sz="1050" dirty="0"/>
              <a:t>Thayne Mickelson</a:t>
            </a:r>
            <a:endParaRPr sz="1050" dirty="0"/>
          </a:p>
          <a:p>
            <a:pPr marL="0" lvl="0" indent="0" algn="l" rtl="0">
              <a:lnSpc>
                <a:spcPct val="100000"/>
              </a:lnSpc>
              <a:spcBef>
                <a:spcPts val="0"/>
              </a:spcBef>
              <a:spcAft>
                <a:spcPts val="0"/>
              </a:spcAft>
              <a:buSzPts val="523"/>
              <a:buNone/>
            </a:pPr>
            <a:r>
              <a:rPr lang="en" sz="1050" dirty="0"/>
              <a:t>County Planning Coordinator</a:t>
            </a:r>
            <a:endParaRPr sz="1050" dirty="0"/>
          </a:p>
          <a:p>
            <a:pPr marL="0" lvl="0" indent="0" algn="l" rtl="0">
              <a:lnSpc>
                <a:spcPct val="100000"/>
              </a:lnSpc>
              <a:spcBef>
                <a:spcPts val="0"/>
              </a:spcBef>
              <a:spcAft>
                <a:spcPts val="0"/>
              </a:spcAft>
              <a:buSzPts val="523"/>
              <a:buNone/>
            </a:pPr>
            <a:r>
              <a:rPr lang="en" sz="1050" dirty="0"/>
              <a:t>tmickelson@utah.gov</a:t>
            </a:r>
            <a:endParaRPr sz="1050" dirty="0"/>
          </a:p>
          <a:p>
            <a:pPr marL="0" lvl="0" indent="0" algn="l" rtl="0">
              <a:lnSpc>
                <a:spcPct val="100000"/>
              </a:lnSpc>
              <a:spcBef>
                <a:spcPts val="0"/>
              </a:spcBef>
              <a:spcAft>
                <a:spcPts val="0"/>
              </a:spcAft>
              <a:buSzPts val="523"/>
              <a:buNone/>
            </a:pPr>
            <a:r>
              <a:rPr lang="en" sz="1050" dirty="0"/>
              <a:t>801-608-7668</a:t>
            </a:r>
            <a:endParaRPr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11700" y="445025"/>
            <a:ext cx="804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17-81-102. Protection Area Advisory Board</a:t>
            </a:r>
            <a:endParaRPr sz="1820"/>
          </a:p>
        </p:txBody>
      </p:sp>
      <p:sp>
        <p:nvSpPr>
          <p:cNvPr id="113" name="Google Shape;113;p17"/>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a:bodyPr>
          <a:lstStyle/>
          <a:p>
            <a:pPr marL="971550" lvl="0" indent="-628650" algn="l" rtl="0">
              <a:spcBef>
                <a:spcPts val="0"/>
              </a:spcBef>
              <a:spcAft>
                <a:spcPts val="0"/>
              </a:spcAft>
              <a:buNone/>
            </a:pPr>
            <a:r>
              <a:rPr lang="en"/>
              <a:t>(1)(a)(i) Legislative body shall appoint no more than five members from the county's conservation district board to serve as the APA advisory board</a:t>
            </a:r>
            <a:endParaRPr/>
          </a:p>
          <a:p>
            <a:pPr marL="342900" lvl="0" indent="0" algn="l" rtl="0">
              <a:spcBef>
                <a:spcPts val="1200"/>
              </a:spcBef>
              <a:spcAft>
                <a:spcPts val="0"/>
              </a:spcAft>
              <a:buNone/>
            </a:pPr>
            <a:r>
              <a:rPr lang="en"/>
              <a:t>(3) An advisory board shall:</a:t>
            </a:r>
            <a:endParaRPr/>
          </a:p>
          <a:p>
            <a:pPr marL="914400" lvl="0" indent="0" algn="l" rtl="0">
              <a:spcBef>
                <a:spcPts val="1200"/>
              </a:spcBef>
              <a:spcAft>
                <a:spcPts val="0"/>
              </a:spcAft>
              <a:buNone/>
            </a:pPr>
            <a:r>
              <a:rPr lang="en"/>
              <a:t>(a) Evaluate proposals… and make recommendations to the legislative body</a:t>
            </a:r>
            <a:endParaRPr/>
          </a:p>
          <a:p>
            <a:pPr marL="914400" lvl="0" indent="0" algn="l" rtl="0">
              <a:spcBef>
                <a:spcPts val="1200"/>
              </a:spcBef>
              <a:spcAft>
                <a:spcPts val="0"/>
              </a:spcAft>
              <a:buNone/>
            </a:pPr>
            <a:r>
              <a:rPr lang="en"/>
              <a:t>(b) Provide expert advice to the planning commission and… legislative body</a:t>
            </a:r>
            <a:endParaRPr/>
          </a:p>
          <a:p>
            <a:pPr marL="1371600" lvl="0" indent="0" algn="l" rtl="0">
              <a:spcBef>
                <a:spcPts val="1200"/>
              </a:spcBef>
              <a:spcAft>
                <a:spcPts val="0"/>
              </a:spcAft>
              <a:buNone/>
            </a:pPr>
            <a:r>
              <a:rPr lang="en"/>
              <a:t>(i) the desirability of the proposal</a:t>
            </a:r>
            <a:endParaRPr/>
          </a:p>
          <a:p>
            <a:pPr marL="1371600" lvl="0" indent="0" algn="l" rtl="0">
              <a:spcBef>
                <a:spcPts val="1200"/>
              </a:spcBef>
              <a:spcAft>
                <a:spcPts val="0"/>
              </a:spcAft>
              <a:buNone/>
            </a:pPr>
            <a:r>
              <a:rPr lang="en"/>
              <a:t>(ii) the nature of agricultural production</a:t>
            </a:r>
            <a:endParaRPr/>
          </a:p>
          <a:p>
            <a:pPr marL="1371600" lvl="0" indent="0" algn="l" rtl="0">
              <a:spcBef>
                <a:spcPts val="1200"/>
              </a:spcBef>
              <a:spcAft>
                <a:spcPts val="1200"/>
              </a:spcAft>
              <a:buNone/>
            </a:pPr>
            <a:r>
              <a:rPr lang="en"/>
              <a:t>(iii) the relation of agricultural production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311700" y="445025"/>
            <a:ext cx="804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17-81-201.Proposal for Creation of a Protection Area</a:t>
            </a:r>
            <a:endParaRPr sz="1820"/>
          </a:p>
        </p:txBody>
      </p:sp>
      <p:sp>
        <p:nvSpPr>
          <p:cNvPr id="119" name="Google Shape;119;p18"/>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a:bodyPr>
          <a:lstStyle/>
          <a:p>
            <a:pPr marL="571500" lvl="0" indent="-228600" algn="l" rtl="0">
              <a:spcBef>
                <a:spcPts val="0"/>
              </a:spcBef>
              <a:spcAft>
                <a:spcPts val="0"/>
              </a:spcAft>
              <a:buNone/>
            </a:pPr>
            <a:r>
              <a:rPr lang="en"/>
              <a:t>(1) A proposal to create an agriculture protection area… may be filed with the legislative body</a:t>
            </a:r>
            <a:endParaRPr/>
          </a:p>
          <a:p>
            <a:pPr marL="342900" lvl="0" indent="0" algn="l" rtl="0">
              <a:spcBef>
                <a:spcPts val="1200"/>
              </a:spcBef>
              <a:spcAft>
                <a:spcPts val="0"/>
              </a:spcAft>
              <a:buNone/>
            </a:pPr>
            <a:r>
              <a:rPr lang="en"/>
              <a:t>(5) Legislative body may establish the form for submission and a reasonable fee</a:t>
            </a:r>
            <a:endParaRPr/>
          </a:p>
          <a:p>
            <a:pPr marL="342900" lvl="0" indent="0" algn="l" rtl="0">
              <a:spcBef>
                <a:spcPts val="1200"/>
              </a:spcBef>
              <a:spcAft>
                <a:spcPts val="1200"/>
              </a:spcAft>
              <a:buNone/>
            </a:pPr>
            <a:r>
              <a:rPr lang="en"/>
              <a:t>(6) Legislative body shall establish minimum number of acres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11700" y="445025"/>
            <a:ext cx="804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17-81-202. Notice of Proposal for Creation of Protection Area -- Responses</a:t>
            </a:r>
            <a:endParaRPr sz="1820"/>
          </a:p>
        </p:txBody>
      </p:sp>
      <p:sp>
        <p:nvSpPr>
          <p:cNvPr id="125" name="Google Shape;125;p19"/>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a:bodyPr>
          <a:lstStyle/>
          <a:p>
            <a:pPr marL="342900" lvl="0" indent="0" algn="l" rtl="0">
              <a:spcBef>
                <a:spcPts val="0"/>
              </a:spcBef>
              <a:spcAft>
                <a:spcPts val="0"/>
              </a:spcAft>
              <a:buNone/>
            </a:pPr>
            <a:r>
              <a:rPr lang="en"/>
              <a:t>(1)(a) legislative body shall provide notice of the proposal… for a least 15 days</a:t>
            </a:r>
            <a:endParaRPr/>
          </a:p>
          <a:p>
            <a:pPr marL="800100" lvl="0" indent="-285750" algn="l" rtl="0">
              <a:spcBef>
                <a:spcPts val="1200"/>
              </a:spcBef>
              <a:spcAft>
                <a:spcPts val="0"/>
              </a:spcAft>
              <a:buNone/>
            </a:pPr>
            <a:r>
              <a:rPr lang="en"/>
              <a:t>(b) legislative body shall provide the notice described… for the geographic boundaries of the proposed agriculture protection area… and the area that extends 1,000 feet beyond the geographic boundaries of the proposed agriculture protection area</a:t>
            </a:r>
            <a:endParaRPr/>
          </a:p>
          <a:p>
            <a:pPr marL="800100" lvl="0" indent="-457200" algn="l" rtl="0">
              <a:spcBef>
                <a:spcPts val="1200"/>
              </a:spcBef>
              <a:spcAft>
                <a:spcPts val="1200"/>
              </a:spcAft>
              <a:buNone/>
            </a:pPr>
            <a:r>
              <a:rPr lang="en"/>
              <a:t>(3)(b) A person wishing to object to the proposal for the creation of the agriculture protection area… shall, within 15 days after the date of the notice, file a written objection to the creation of the relevant protection area.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311700" y="445025"/>
            <a:ext cx="804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17-81-203. Review of Proposal for Creation of Protection Area</a:t>
            </a:r>
            <a:endParaRPr sz="1820"/>
          </a:p>
        </p:txBody>
      </p:sp>
      <p:sp>
        <p:nvSpPr>
          <p:cNvPr id="131" name="Google Shape;131;p20"/>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a:bodyPr>
          <a:lstStyle/>
          <a:p>
            <a:pPr marL="571500" lvl="0" indent="-228600" algn="l" rtl="0">
              <a:spcBef>
                <a:spcPts val="0"/>
              </a:spcBef>
              <a:spcAft>
                <a:spcPts val="0"/>
              </a:spcAft>
              <a:buNone/>
            </a:pPr>
            <a:r>
              <a:rPr lang="en"/>
              <a:t>(1) After 15 days, the legislative body shall refer the proposal to the Advisory Board and the Planning Commission.</a:t>
            </a:r>
            <a:endParaRPr/>
          </a:p>
          <a:p>
            <a:pPr marL="857250" lvl="0" indent="-514350" algn="l" rtl="0">
              <a:spcBef>
                <a:spcPts val="1200"/>
              </a:spcBef>
              <a:spcAft>
                <a:spcPts val="0"/>
              </a:spcAft>
              <a:buNone/>
            </a:pPr>
            <a:r>
              <a:rPr lang="en"/>
              <a:t>(2)(a) Within 45 days… the planning commission shall submit a written report to the legislative body.</a:t>
            </a:r>
            <a:endParaRPr/>
          </a:p>
          <a:p>
            <a:pPr marL="1200150" lvl="0" indent="-285750" algn="l" rtl="0">
              <a:spcBef>
                <a:spcPts val="1200"/>
              </a:spcBef>
              <a:spcAft>
                <a:spcPts val="0"/>
              </a:spcAft>
              <a:buNone/>
            </a:pPr>
            <a:r>
              <a:rPr lang="en"/>
              <a:t>(b) Within 45 days… the advisory board shall submit a written report to the legislative body</a:t>
            </a:r>
            <a:endParaRPr/>
          </a:p>
          <a:p>
            <a:pPr marL="1143000" lvl="0" indent="-228600" algn="l" rtl="0">
              <a:spcBef>
                <a:spcPts val="1200"/>
              </a:spcBef>
              <a:spcAft>
                <a:spcPts val="1200"/>
              </a:spcAft>
              <a:buNone/>
            </a:pPr>
            <a:r>
              <a:rPr lang="en"/>
              <a:t>(c) … a failure of the planning commission or advisory committee to submit a written report within the 45 days… [is] a recommendation of that committee to approve the proposal as submitted.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11700" y="445025"/>
            <a:ext cx="742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17-81-204. Public Hearing -- Notice --Review and Action on Proposal</a:t>
            </a:r>
            <a:endParaRPr sz="1820"/>
          </a:p>
        </p:txBody>
      </p:sp>
      <p:sp>
        <p:nvSpPr>
          <p:cNvPr id="137" name="Google Shape;137;p21"/>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a:bodyPr>
          <a:lstStyle/>
          <a:p>
            <a:pPr marL="571500" lvl="0" indent="-228600" algn="l" rtl="0">
              <a:spcBef>
                <a:spcPts val="0"/>
              </a:spcBef>
              <a:spcAft>
                <a:spcPts val="0"/>
              </a:spcAft>
              <a:buNone/>
            </a:pPr>
            <a:r>
              <a:rPr lang="en"/>
              <a:t>(1) After receipt of the written report, or after the 45 days have expired, whichever is earlier, the legislative body shall:</a:t>
            </a:r>
            <a:endParaRPr/>
          </a:p>
          <a:p>
            <a:pPr marL="914400" lvl="0" indent="0" algn="l" rtl="0">
              <a:spcBef>
                <a:spcPts val="1200"/>
              </a:spcBef>
              <a:spcAft>
                <a:spcPts val="0"/>
              </a:spcAft>
              <a:buNone/>
            </a:pPr>
            <a:r>
              <a:rPr lang="en"/>
              <a:t>(a) schedule a public hearing</a:t>
            </a:r>
            <a:endParaRPr/>
          </a:p>
          <a:p>
            <a:pPr marL="1143000" lvl="0" indent="-228600" algn="l" rtl="0">
              <a:spcBef>
                <a:spcPts val="1200"/>
              </a:spcBef>
              <a:spcAft>
                <a:spcPts val="0"/>
              </a:spcAft>
              <a:buNone/>
            </a:pPr>
            <a:r>
              <a:rPr lang="en"/>
              <a:t>(c) ensure that the notice includes: </a:t>
            </a:r>
            <a:endParaRPr/>
          </a:p>
          <a:p>
            <a:pPr marL="1600200" lvl="0" indent="-228600" algn="l" rtl="0">
              <a:spcBef>
                <a:spcPts val="1200"/>
              </a:spcBef>
              <a:spcAft>
                <a:spcPts val="0"/>
              </a:spcAft>
              <a:buNone/>
            </a:pPr>
            <a:r>
              <a:rPr lang="en"/>
              <a:t>(i) the time, date and place of the public hearing</a:t>
            </a:r>
            <a:endParaRPr/>
          </a:p>
          <a:p>
            <a:pPr marL="1600200" lvl="0" indent="-228600" algn="l" rtl="0">
              <a:spcBef>
                <a:spcPts val="1200"/>
              </a:spcBef>
              <a:spcAft>
                <a:spcPts val="0"/>
              </a:spcAft>
              <a:buNone/>
            </a:pPr>
            <a:r>
              <a:rPr lang="en"/>
              <a:t>(ii) description of the proposed agriculture protection area</a:t>
            </a:r>
            <a:endParaRPr/>
          </a:p>
          <a:p>
            <a:pPr marL="1600200" lvl="0" indent="-228600" algn="l" rtl="0">
              <a:spcBef>
                <a:spcPts val="1200"/>
              </a:spcBef>
              <a:spcAft>
                <a:spcPts val="0"/>
              </a:spcAft>
              <a:buNone/>
            </a:pPr>
            <a:r>
              <a:rPr lang="en"/>
              <a:t>(iii) a summary of the recommendations</a:t>
            </a:r>
            <a:endParaRPr/>
          </a:p>
          <a:p>
            <a:pPr marL="342900" lvl="0" indent="0" algn="l" rtl="0">
              <a:spcBef>
                <a:spcPts val="1200"/>
              </a:spcBef>
              <a:spcAft>
                <a:spcPts val="1200"/>
              </a:spcAft>
              <a:buNone/>
            </a:pPr>
            <a:r>
              <a:rPr lang="en"/>
              <a:t>(3) 120 days for the legislative body to approve, modify and approve, or reject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311700" y="445025"/>
            <a:ext cx="804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17-81-205. Criteria to be Applied in Evaluating a Proposal for the Creation of a Protection Area</a:t>
            </a:r>
            <a:endParaRPr sz="1820"/>
          </a:p>
        </p:txBody>
      </p:sp>
      <p:sp>
        <p:nvSpPr>
          <p:cNvPr id="143" name="Google Shape;143;p22"/>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a:bodyPr>
          <a:lstStyle/>
          <a:p>
            <a:pPr marL="342900" lvl="0" indent="0" algn="l" rtl="0">
              <a:spcBef>
                <a:spcPts val="0"/>
              </a:spcBef>
              <a:spcAft>
                <a:spcPts val="0"/>
              </a:spcAft>
              <a:buNone/>
            </a:pPr>
            <a:r>
              <a:rPr lang="en"/>
              <a:t>The… legislative body shall apply the following criteria:</a:t>
            </a:r>
            <a:endParaRPr/>
          </a:p>
          <a:p>
            <a:pPr marL="571500" lvl="0" indent="0" algn="l" rtl="0">
              <a:spcBef>
                <a:spcPts val="1200"/>
              </a:spcBef>
              <a:spcAft>
                <a:spcPts val="0"/>
              </a:spcAft>
              <a:buNone/>
            </a:pPr>
            <a:r>
              <a:rPr lang="en"/>
              <a:t>(1) whether or not the land is currently being used for agriculture production,</a:t>
            </a:r>
            <a:endParaRPr/>
          </a:p>
          <a:p>
            <a:pPr marL="571500" lvl="0" indent="0" algn="l" rtl="0">
              <a:spcBef>
                <a:spcPts val="1200"/>
              </a:spcBef>
              <a:spcAft>
                <a:spcPts val="0"/>
              </a:spcAft>
              <a:buNone/>
            </a:pPr>
            <a:r>
              <a:rPr lang="en"/>
              <a:t>(2) whether or not the land is zoned for agriculture use,</a:t>
            </a:r>
            <a:endParaRPr/>
          </a:p>
          <a:p>
            <a:pPr marL="571500" lvl="0" indent="0" algn="l" rtl="0">
              <a:spcBef>
                <a:spcPts val="1200"/>
              </a:spcBef>
              <a:spcAft>
                <a:spcPts val="0"/>
              </a:spcAft>
              <a:buNone/>
            </a:pPr>
            <a:r>
              <a:rPr lang="en"/>
              <a:t>(3) whether or not the land is viable for agriculture production,</a:t>
            </a:r>
            <a:endParaRPr/>
          </a:p>
          <a:p>
            <a:pPr marL="571500" lvl="0" indent="0" algn="l" rtl="0">
              <a:spcBef>
                <a:spcPts val="1200"/>
              </a:spcBef>
              <a:spcAft>
                <a:spcPts val="0"/>
              </a:spcAft>
              <a:buNone/>
            </a:pPr>
            <a:r>
              <a:rPr lang="en"/>
              <a:t>(4)(a) the extent and nature of existing or proposed farm improvements, and</a:t>
            </a:r>
            <a:endParaRPr/>
          </a:p>
          <a:p>
            <a:pPr marL="571500" lvl="0" indent="0" algn="l" rtl="0">
              <a:spcBef>
                <a:spcPts val="1200"/>
              </a:spcBef>
              <a:spcAft>
                <a:spcPts val="1200"/>
              </a:spcAft>
              <a:buNone/>
            </a:pPr>
            <a:r>
              <a:rPr lang="en"/>
              <a:t>(5)(a) …anticipated trends in agricultural and technological conditions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11700" y="445025"/>
            <a:ext cx="77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20"/>
              <a:t>17-81-206. Adding Land to or Removing Land from a Protection Area -- Removing Land from a Mining Protection Area</a:t>
            </a:r>
            <a:endParaRPr sz="1820"/>
          </a:p>
        </p:txBody>
      </p:sp>
      <p:sp>
        <p:nvSpPr>
          <p:cNvPr id="149" name="Google Shape;149;p23"/>
          <p:cNvSpPr txBox="1">
            <a:spLocks noGrp="1"/>
          </p:cNvSpPr>
          <p:nvPr>
            <p:ph type="body" idx="1"/>
          </p:nvPr>
        </p:nvSpPr>
        <p:spPr>
          <a:xfrm>
            <a:off x="311700" y="1938925"/>
            <a:ext cx="7806600" cy="3116100"/>
          </a:xfrm>
          <a:prstGeom prst="rect">
            <a:avLst/>
          </a:prstGeom>
        </p:spPr>
        <p:txBody>
          <a:bodyPr spcFirstLastPara="1" wrap="square" lIns="91425" tIns="91425" rIns="91425" bIns="91425" anchor="t" anchorCtr="0">
            <a:normAutofit/>
          </a:bodyPr>
          <a:lstStyle/>
          <a:p>
            <a:pPr marL="342900" lvl="0" indent="0" algn="l" rtl="0">
              <a:spcBef>
                <a:spcPts val="0"/>
              </a:spcBef>
              <a:spcAft>
                <a:spcPts val="0"/>
              </a:spcAft>
              <a:buNone/>
            </a:pPr>
            <a:r>
              <a:rPr lang="en"/>
              <a:t>(1) Any owner may add land to existing agriculture protection area by: </a:t>
            </a:r>
            <a:endParaRPr/>
          </a:p>
          <a:p>
            <a:pPr marL="914400" lvl="0" indent="0" algn="l" rtl="0">
              <a:spcBef>
                <a:spcPts val="1200"/>
              </a:spcBef>
              <a:spcAft>
                <a:spcPts val="0"/>
              </a:spcAft>
              <a:buNone/>
            </a:pPr>
            <a:r>
              <a:rPr lang="en"/>
              <a:t>(i)(a) filing a proposal with the applicable legislative body</a:t>
            </a:r>
            <a:endParaRPr/>
          </a:p>
          <a:p>
            <a:pPr marL="628650" lvl="0" indent="-285750" algn="l" rtl="0">
              <a:spcBef>
                <a:spcPts val="1200"/>
              </a:spcBef>
              <a:spcAft>
                <a:spcPts val="1200"/>
              </a:spcAft>
              <a:buNone/>
            </a:pPr>
            <a:r>
              <a:rPr lang="en"/>
              <a:t>(2) May remove any or all… land in an agriculture protection area…by filing a petition for removal with the applicable legislative body</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5B35"/>
      </a:dk1>
      <a:lt1>
        <a:srgbClr val="FFFFFF"/>
      </a:lt1>
      <a:dk2>
        <a:srgbClr val="595959"/>
      </a:dk2>
      <a:lt2>
        <a:srgbClr val="7EC0CE"/>
      </a:lt2>
      <a:accent1>
        <a:srgbClr val="C8AF9D"/>
      </a:accent1>
      <a:accent2>
        <a:srgbClr val="212121"/>
      </a:accent2>
      <a:accent3>
        <a:srgbClr val="78909C"/>
      </a:accent3>
      <a:accent4>
        <a:srgbClr val="999F3B"/>
      </a:accent4>
      <a:accent5>
        <a:srgbClr val="5C7859"/>
      </a:accent5>
      <a:accent6>
        <a:srgbClr val="999F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2000</Words>
  <Application>Microsoft Office PowerPoint</Application>
  <PresentationFormat>On-screen Show (16:9)</PresentationFormat>
  <Paragraphs>111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Montserrat</vt:lpstr>
      <vt:lpstr>Montserrat Light</vt:lpstr>
      <vt:lpstr>Simple Light</vt:lpstr>
      <vt:lpstr>Agricultural Protection Areas</vt:lpstr>
      <vt:lpstr>Utah Code 17.81 Agriculture, Industrial, or Critical Infrastructure Materials Protection Areas 17-81-101. Definitions</vt:lpstr>
      <vt:lpstr>17-81-102. Protection Area Advisory Board</vt:lpstr>
      <vt:lpstr>17-81-201.Proposal for Creation of a Protection Area</vt:lpstr>
      <vt:lpstr>17-81-202. Notice of Proposal for Creation of Protection Area -- Responses</vt:lpstr>
      <vt:lpstr>17-81-203. Review of Proposal for Creation of Protection Area</vt:lpstr>
      <vt:lpstr>17-81-204. Public Hearing -- Notice --Review and Action on Proposal</vt:lpstr>
      <vt:lpstr>17-81-205. Criteria to be Applied in Evaluating a Proposal for the Creation of a Protection Area</vt:lpstr>
      <vt:lpstr>17-81-206. Adding Land to or Removing Land from a Protection Area -- Removing Land from a Mining Protection Area</vt:lpstr>
      <vt:lpstr>17-81-207. Review of Protection Areas</vt:lpstr>
      <vt:lpstr>17-81-301. Farmland Assessment Act Benefits not Affected</vt:lpstr>
      <vt:lpstr>17-81-302. Limitations on Local Regulations</vt:lpstr>
      <vt:lpstr>17-81-304. Nuisances</vt:lpstr>
      <vt:lpstr>17-81-305. Eminent Domain Restrictions -- Notice of Hearing</vt:lpstr>
      <vt:lpstr>17-81-305. continued</vt:lpstr>
      <vt:lpstr>17-81-306. Policy of State Agencies</vt:lpstr>
      <vt:lpstr>17-81-307. Restrictions on State Development Projects</vt:lpstr>
      <vt:lpstr>17-81-307. continued</vt:lpstr>
      <vt:lpstr>Utah Geospatial Resource Center</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Thayne Mickelson</cp:lastModifiedBy>
  <cp:revision>1</cp:revision>
  <dcterms:modified xsi:type="dcterms:W3CDTF">2026-01-29T15:17:31Z</dcterms:modified>
</cp:coreProperties>
</file>